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e84325e1d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33b437b4d430d"/>
  </p:sldMasterIdLst>
  <p:sldIdLst>
    <p:sldId xmlns:r="http://schemas.openxmlformats.org/officeDocument/2006/relationships" id="256" r:id="Rc585fd0b5e7a4228"/>
    <p:sldId xmlns:r="http://schemas.openxmlformats.org/officeDocument/2006/relationships" id="257" r:id="Rad6c5d9dfd6842e6"/>
    <p:sldId xmlns:r="http://schemas.openxmlformats.org/officeDocument/2006/relationships" id="258" r:id="Rfb035908665545a9"/>
    <p:sldId xmlns:r="http://schemas.openxmlformats.org/officeDocument/2006/relationships" id="259" r:id="R07c620603ddd4e9e"/>
    <p:sldId xmlns:r="http://schemas.openxmlformats.org/officeDocument/2006/relationships" id="260" r:id="R37df2248ffae4026"/>
    <p:sldId xmlns:r="http://schemas.openxmlformats.org/officeDocument/2006/relationships" id="261" r:id="R0d40125ca51240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33b437b4d430d" /><Relationship Type="http://schemas.openxmlformats.org/officeDocument/2006/relationships/slide" Target="/ppt/slides/slide1.xml" Id="Rc585fd0b5e7a4228" /><Relationship Type="http://schemas.openxmlformats.org/officeDocument/2006/relationships/slide" Target="/ppt/slides/slide2.xml" Id="Rad6c5d9dfd6842e6" /><Relationship Type="http://schemas.openxmlformats.org/officeDocument/2006/relationships/slide" Target="/ppt/slides/slide3.xml" Id="Rfb035908665545a9" /><Relationship Type="http://schemas.openxmlformats.org/officeDocument/2006/relationships/slide" Target="/ppt/slides/slide4.xml" Id="R07c620603ddd4e9e" /><Relationship Type="http://schemas.openxmlformats.org/officeDocument/2006/relationships/slide" Target="/ppt/slides/slide5.xml" Id="R37df2248ffae4026" /><Relationship Type="http://schemas.openxmlformats.org/officeDocument/2006/relationships/slide" Target="/ppt/slides/slide6.xml" Id="R0d40125ca51240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96fa3041e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cd865bcb64ead" /><Relationship Type="http://schemas.openxmlformats.org/officeDocument/2006/relationships/theme" Target="/ppt/slideMasters/theme/theme1.xml" Id="R79d0966a160c46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cd865bcb6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72685a5d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5d23845a3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00552592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9557bcf4544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508d68fd7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9a474240b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40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978 685 188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REVISJON AS</a:t>
            </a:r>
          </a:p>
        </p:txBody>
      </p:sp>
    </p:spTree>
  </p:cSld>
  <p:clrMapOvr>
    <a:masterClrMapping xmlns:a="http://schemas.openxmlformats.org/drawingml/2006/main"/>
  </p:clrMapOvr>
</p:sld>
</file>