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c9f03c73f744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6c2fcd42b94332"/>
  </p:sldMasterIdLst>
  <p:sldIdLst>
    <p:sldId xmlns:r="http://schemas.openxmlformats.org/officeDocument/2006/relationships" id="256" r:id="Rb977f84d108e4319"/>
    <p:sldId xmlns:r="http://schemas.openxmlformats.org/officeDocument/2006/relationships" id="257" r:id="Rf2bab72285a14ffc"/>
    <p:sldId xmlns:r="http://schemas.openxmlformats.org/officeDocument/2006/relationships" id="258" r:id="R4a6c87b070a2415f"/>
    <p:sldId xmlns:r="http://schemas.openxmlformats.org/officeDocument/2006/relationships" id="259" r:id="Ra7adad0b12604ab7"/>
    <p:sldId xmlns:r="http://schemas.openxmlformats.org/officeDocument/2006/relationships" id="260" r:id="R288849c350854953"/>
    <p:sldId xmlns:r="http://schemas.openxmlformats.org/officeDocument/2006/relationships" id="261" r:id="R59a9349de06c43b6"/>
    <p:sldId xmlns:r="http://schemas.openxmlformats.org/officeDocument/2006/relationships" id="262" r:id="R2720f5d9b86146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6c2fcd42b94332" /><Relationship Type="http://schemas.openxmlformats.org/officeDocument/2006/relationships/slide" Target="/ppt/slides/slide1.xml" Id="Rb977f84d108e4319" /><Relationship Type="http://schemas.openxmlformats.org/officeDocument/2006/relationships/slide" Target="/ppt/slides/slide2.xml" Id="Rf2bab72285a14ffc" /><Relationship Type="http://schemas.openxmlformats.org/officeDocument/2006/relationships/slide" Target="/ppt/slides/slide3.xml" Id="R4a6c87b070a2415f" /><Relationship Type="http://schemas.openxmlformats.org/officeDocument/2006/relationships/slide" Target="/ppt/slides/slide4.xml" Id="Ra7adad0b12604ab7" /><Relationship Type="http://schemas.openxmlformats.org/officeDocument/2006/relationships/slide" Target="/ppt/slides/slide5.xml" Id="R288849c350854953" /><Relationship Type="http://schemas.openxmlformats.org/officeDocument/2006/relationships/slide" Target="/ppt/slides/slide6.xml" Id="R59a9349de06c43b6" /><Relationship Type="http://schemas.openxmlformats.org/officeDocument/2006/relationships/slide" Target="/ppt/slides/slide7.xml" Id="R2720f5d9b86146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e7b5d7ef674f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d6a7fccba4496" /><Relationship Type="http://schemas.openxmlformats.org/officeDocument/2006/relationships/theme" Target="/ppt/slideMasters/theme/theme1.xml" Id="R5199f0f3c2df4f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6d6a7fccba44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5443ac25d4a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e89851e1f48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9bb1332324d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304d4b2d74c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5f6c5122940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6bcb1aa6d4c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b49e929a64e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STATSAUT. REVISOR BJØRN ENGGRAV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BJØRN ENGGRAV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STATSAUT. REVISOR BJØRN ENGGRAV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BJØRN ENGGRAV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BJØRN ENGGRAV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BJØRN ENGGRAV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2 604 176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808 404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1 077 245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8 682 573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10 353 285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BJØRN ENGGRAV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ENGGRAV HALVOR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BJØRN ENGGRAV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H Holtas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3678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02 76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978 643 353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STATSAUT. REVISOR BJØRN ENGGRAV AS</a:t>
            </a:r>
          </a:p>
        </p:txBody>
      </p:sp>
    </p:spTree>
  </p:cSld>
  <p:clrMapOvr>
    <a:masterClrMapping xmlns:a="http://schemas.openxmlformats.org/drawingml/2006/main"/>
  </p:clrMapOvr>
</p:sld>
</file>