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91f76865b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0c27070704830"/>
  </p:sldMasterIdLst>
  <p:sldIdLst>
    <p:sldId xmlns:r="http://schemas.openxmlformats.org/officeDocument/2006/relationships" id="256" r:id="Rfea5b794830743a8"/>
    <p:sldId xmlns:r="http://schemas.openxmlformats.org/officeDocument/2006/relationships" id="257" r:id="Rc1c2627a3c1c4cfc"/>
    <p:sldId xmlns:r="http://schemas.openxmlformats.org/officeDocument/2006/relationships" id="258" r:id="R475911a68fe14fb3"/>
    <p:sldId xmlns:r="http://schemas.openxmlformats.org/officeDocument/2006/relationships" id="259" r:id="Rd15dddba8a024a3b"/>
    <p:sldId xmlns:r="http://schemas.openxmlformats.org/officeDocument/2006/relationships" id="260" r:id="R3ca66ab4edfe4e12"/>
    <p:sldId xmlns:r="http://schemas.openxmlformats.org/officeDocument/2006/relationships" id="261" r:id="Ra94c7ea72c394546"/>
    <p:sldId xmlns:r="http://schemas.openxmlformats.org/officeDocument/2006/relationships" id="262" r:id="R6bc3beca8b90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0c27070704830" /><Relationship Type="http://schemas.openxmlformats.org/officeDocument/2006/relationships/slide" Target="/ppt/slides/slide1.xml" Id="Rfea5b794830743a8" /><Relationship Type="http://schemas.openxmlformats.org/officeDocument/2006/relationships/slide" Target="/ppt/slides/slide2.xml" Id="Rc1c2627a3c1c4cfc" /><Relationship Type="http://schemas.openxmlformats.org/officeDocument/2006/relationships/slide" Target="/ppt/slides/slide3.xml" Id="R475911a68fe14fb3" /><Relationship Type="http://schemas.openxmlformats.org/officeDocument/2006/relationships/slide" Target="/ppt/slides/slide4.xml" Id="Rd15dddba8a024a3b" /><Relationship Type="http://schemas.openxmlformats.org/officeDocument/2006/relationships/slide" Target="/ppt/slides/slide5.xml" Id="R3ca66ab4edfe4e12" /><Relationship Type="http://schemas.openxmlformats.org/officeDocument/2006/relationships/slide" Target="/ppt/slides/slide6.xml" Id="Ra94c7ea72c394546" /><Relationship Type="http://schemas.openxmlformats.org/officeDocument/2006/relationships/slide" Target="/ppt/slides/slide7.xml" Id="R6bc3beca8b90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bcd24406e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357113fe44a6" /><Relationship Type="http://schemas.openxmlformats.org/officeDocument/2006/relationships/theme" Target="/ppt/slideMasters/theme/theme1.xml" Id="R1bf15c33d66f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0357113fe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eb777e76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eb432a8f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dbe1750c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981e6233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0452b733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e688f4274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e998206e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