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5e0687ae404c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f08e677b474ba8"/>
  </p:sldMasterIdLst>
  <p:sldIdLst>
    <p:sldId xmlns:r="http://schemas.openxmlformats.org/officeDocument/2006/relationships" id="256" r:id="Rad9c0bb75c9245d7"/>
    <p:sldId xmlns:r="http://schemas.openxmlformats.org/officeDocument/2006/relationships" id="257" r:id="R2581f4e4f9a94d97"/>
    <p:sldId xmlns:r="http://schemas.openxmlformats.org/officeDocument/2006/relationships" id="258" r:id="R8778e57f4aaf4665"/>
    <p:sldId xmlns:r="http://schemas.openxmlformats.org/officeDocument/2006/relationships" id="259" r:id="Rd2417f9816014453"/>
    <p:sldId xmlns:r="http://schemas.openxmlformats.org/officeDocument/2006/relationships" id="260" r:id="R3a12a6bae3924ef0"/>
    <p:sldId xmlns:r="http://schemas.openxmlformats.org/officeDocument/2006/relationships" id="261" r:id="Re28088e727ae4e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08e677b474ba8" /><Relationship Type="http://schemas.openxmlformats.org/officeDocument/2006/relationships/slide" Target="/ppt/slides/slide1.xml" Id="Rad9c0bb75c9245d7" /><Relationship Type="http://schemas.openxmlformats.org/officeDocument/2006/relationships/slide" Target="/ppt/slides/slide2.xml" Id="R2581f4e4f9a94d97" /><Relationship Type="http://schemas.openxmlformats.org/officeDocument/2006/relationships/slide" Target="/ppt/slides/slide3.xml" Id="R8778e57f4aaf4665" /><Relationship Type="http://schemas.openxmlformats.org/officeDocument/2006/relationships/slide" Target="/ppt/slides/slide4.xml" Id="Rd2417f9816014453" /><Relationship Type="http://schemas.openxmlformats.org/officeDocument/2006/relationships/slide" Target="/ppt/slides/slide5.xml" Id="R3a12a6bae3924ef0" /><Relationship Type="http://schemas.openxmlformats.org/officeDocument/2006/relationships/slide" Target="/ppt/slides/slide6.xml" Id="Re28088e727ae4e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c3ba299f848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3dcbb88b34ace" /><Relationship Type="http://schemas.openxmlformats.org/officeDocument/2006/relationships/theme" Target="/ppt/slideMasters/theme/theme1.xml" Id="R7f570cd5aa8a49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53dcbb88b34a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63da2f66b43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26903409647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d96cb2e2d44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caeeefc9040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9ff97dfdf47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5cdf987af49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AREOPAGOS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AREOPAGOS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AREOPAGOS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AREOPAGOS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AREOPAGOS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AREOPAGOS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14 399 592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−32 718 736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−33 781 173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316 572 830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323 196 069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AREOPAGOS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Getz'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33 17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areopagos@areopagos.no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areopagos.no/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977 509 238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AREOPAGOS STI</a:t>
            </a:r>
          </a:p>
        </p:txBody>
      </p:sp>
    </p:spTree>
  </p:cSld>
  <p:clrMapOvr>
    <a:masterClrMapping xmlns:a="http://schemas.openxmlformats.org/drawingml/2006/main"/>
  </p:clrMapOvr>
</p:sld>
</file>