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dbf465525641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4e195271ec462f"/>
  </p:sldMasterIdLst>
  <p:sldIdLst>
    <p:sldId xmlns:r="http://schemas.openxmlformats.org/officeDocument/2006/relationships" id="256" r:id="R84a1ca154a6949d8"/>
    <p:sldId xmlns:r="http://schemas.openxmlformats.org/officeDocument/2006/relationships" id="257" r:id="Rf26981cf3cc64bdc"/>
    <p:sldId xmlns:r="http://schemas.openxmlformats.org/officeDocument/2006/relationships" id="258" r:id="R16fa32df84cc43f5"/>
    <p:sldId xmlns:r="http://schemas.openxmlformats.org/officeDocument/2006/relationships" id="259" r:id="R0a77a7adb7cd43cd"/>
    <p:sldId xmlns:r="http://schemas.openxmlformats.org/officeDocument/2006/relationships" id="260" r:id="R5265b1b7191448ee"/>
    <p:sldId xmlns:r="http://schemas.openxmlformats.org/officeDocument/2006/relationships" id="261" r:id="Rb7d0b0e2bbfd4159"/>
    <p:sldId xmlns:r="http://schemas.openxmlformats.org/officeDocument/2006/relationships" id="262" r:id="R2453953958d94f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4e195271ec462f" /><Relationship Type="http://schemas.openxmlformats.org/officeDocument/2006/relationships/slide" Target="/ppt/slides/slide1.xml" Id="R84a1ca154a6949d8" /><Relationship Type="http://schemas.openxmlformats.org/officeDocument/2006/relationships/slide" Target="/ppt/slides/slide2.xml" Id="Rf26981cf3cc64bdc" /><Relationship Type="http://schemas.openxmlformats.org/officeDocument/2006/relationships/slide" Target="/ppt/slides/slide3.xml" Id="R16fa32df84cc43f5" /><Relationship Type="http://schemas.openxmlformats.org/officeDocument/2006/relationships/slide" Target="/ppt/slides/slide4.xml" Id="R0a77a7adb7cd43cd" /><Relationship Type="http://schemas.openxmlformats.org/officeDocument/2006/relationships/slide" Target="/ppt/slides/slide5.xml" Id="R5265b1b7191448ee" /><Relationship Type="http://schemas.openxmlformats.org/officeDocument/2006/relationships/slide" Target="/ppt/slides/slide6.xml" Id="Rb7d0b0e2bbfd4159" /><Relationship Type="http://schemas.openxmlformats.org/officeDocument/2006/relationships/slide" Target="/ppt/slides/slide7.xml" Id="R2453953958d94f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e23dbb6dd4c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68c3fe1674f99" /><Relationship Type="http://schemas.openxmlformats.org/officeDocument/2006/relationships/theme" Target="/ppt/slideMasters/theme/theme1.xml" Id="R814a1e35f99945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a68c3fe1674f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95512d43140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a5431780d49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d69516ea54c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ffd2b854942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b1a11be3345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9cd4dd49145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26b35cd5543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DEKORATØR OG KONSULENTSERVICE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DEKORATØR OG KONSULENTSERVICE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6 124 669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2 702 113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2 387 573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3 394 895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3. etg., Kjøita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bernt.ivar@dksas.no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977 475 228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