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b6853ce67e42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762ab3e34e4596"/>
  </p:sldMasterIdLst>
  <p:sldIdLst>
    <p:sldId xmlns:r="http://schemas.openxmlformats.org/officeDocument/2006/relationships" id="256" r:id="Rb288873432174490"/>
    <p:sldId xmlns:r="http://schemas.openxmlformats.org/officeDocument/2006/relationships" id="257" r:id="R8d8f2da2b37647b7"/>
    <p:sldId xmlns:r="http://schemas.openxmlformats.org/officeDocument/2006/relationships" id="258" r:id="R041169f051544187"/>
    <p:sldId xmlns:r="http://schemas.openxmlformats.org/officeDocument/2006/relationships" id="259" r:id="R480f2dfcdf8b4f94"/>
    <p:sldId xmlns:r="http://schemas.openxmlformats.org/officeDocument/2006/relationships" id="260" r:id="R399ea19d5e1b4c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62ab3e34e4596" /><Relationship Type="http://schemas.openxmlformats.org/officeDocument/2006/relationships/slide" Target="/ppt/slides/slide1.xml" Id="Rb288873432174490" /><Relationship Type="http://schemas.openxmlformats.org/officeDocument/2006/relationships/slide" Target="/ppt/slides/slide2.xml" Id="R8d8f2da2b37647b7" /><Relationship Type="http://schemas.openxmlformats.org/officeDocument/2006/relationships/slide" Target="/ppt/slides/slide3.xml" Id="R041169f051544187" /><Relationship Type="http://schemas.openxmlformats.org/officeDocument/2006/relationships/slide" Target="/ppt/slides/slide4.xml" Id="R480f2dfcdf8b4f94" /><Relationship Type="http://schemas.openxmlformats.org/officeDocument/2006/relationships/slide" Target="/ppt/slides/slide5.xml" Id="R399ea19d5e1b4c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68a49138b4d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94f6904794279" /><Relationship Type="http://schemas.openxmlformats.org/officeDocument/2006/relationships/theme" Target="/ppt/slideMasters/theme/theme1.xml" Id="R43e60f61a0d444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394f69047942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88e22e46449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e5e8c1c95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a9f91a7484b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28f452de64d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d618097bb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NORGE VERDI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977 464 811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