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2863046c9a4c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9880e219c44e25"/>
  </p:sldMasterIdLst>
  <p:sldIdLst>
    <p:sldId xmlns:r="http://schemas.openxmlformats.org/officeDocument/2006/relationships" id="256" r:id="R6a541199ae65495b"/>
    <p:sldId xmlns:r="http://schemas.openxmlformats.org/officeDocument/2006/relationships" id="257" r:id="R7c86305e61e84d92"/>
    <p:sldId xmlns:r="http://schemas.openxmlformats.org/officeDocument/2006/relationships" id="258" r:id="R3fbfa601b48540ab"/>
    <p:sldId xmlns:r="http://schemas.openxmlformats.org/officeDocument/2006/relationships" id="259" r:id="Rdd8db14fcc954c0d"/>
    <p:sldId xmlns:r="http://schemas.openxmlformats.org/officeDocument/2006/relationships" id="260" r:id="R146e8a89ed724cf1"/>
    <p:sldId xmlns:r="http://schemas.openxmlformats.org/officeDocument/2006/relationships" id="261" r:id="R4456a59eb79041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9880e219c44e25" /><Relationship Type="http://schemas.openxmlformats.org/officeDocument/2006/relationships/slide" Target="/ppt/slides/slide1.xml" Id="R6a541199ae65495b" /><Relationship Type="http://schemas.openxmlformats.org/officeDocument/2006/relationships/slide" Target="/ppt/slides/slide2.xml" Id="R7c86305e61e84d92" /><Relationship Type="http://schemas.openxmlformats.org/officeDocument/2006/relationships/slide" Target="/ppt/slides/slide3.xml" Id="R3fbfa601b48540ab" /><Relationship Type="http://schemas.openxmlformats.org/officeDocument/2006/relationships/slide" Target="/ppt/slides/slide4.xml" Id="Rdd8db14fcc954c0d" /><Relationship Type="http://schemas.openxmlformats.org/officeDocument/2006/relationships/slide" Target="/ppt/slides/slide5.xml" Id="R146e8a89ed724cf1" /><Relationship Type="http://schemas.openxmlformats.org/officeDocument/2006/relationships/slide" Target="/ppt/slides/slide6.xml" Id="R4456a59eb79041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8a6cf6120140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345575bc54c3b" /><Relationship Type="http://schemas.openxmlformats.org/officeDocument/2006/relationships/theme" Target="/ppt/slideMasters/theme/theme1.xml" Id="R7829e708f89f48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63345575bc54c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eadd790ee54a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d6dfe60f3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8c29724b6548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7a8df040bf48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5460dee9e4d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615447e5be4e2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KRONPRINSESSE MÄRTHAS KIRKE I STOCKHOLM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KRONPRINSESSE MÄRTHAS KIRKE I STOCKHOLM STI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−95 251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340 271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2 712 404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4 987 404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Sjømannskirken - Norsk kirke i, utlandet, PB. 2007 Nordnes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5817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55 22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977 139 724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KRONPRINSESSE MÄRTHAS KIRKE I STOCKHOLM STI</a:t>
            </a:r>
          </a:p>
        </p:txBody>
      </p:sp>
    </p:spTree>
  </p:cSld>
  <p:clrMapOvr>
    <a:masterClrMapping xmlns:a="http://schemas.openxmlformats.org/drawingml/2006/main"/>
  </p:clrMapOvr>
</p:sld>
</file>