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f48e9496f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5b363e7fd4551"/>
  </p:sldMasterIdLst>
  <p:sldIdLst>
    <p:sldId xmlns:r="http://schemas.openxmlformats.org/officeDocument/2006/relationships" id="256" r:id="R8cb7571a4e474f6a"/>
    <p:sldId xmlns:r="http://schemas.openxmlformats.org/officeDocument/2006/relationships" id="257" r:id="Re4fb79803b994590"/>
    <p:sldId xmlns:r="http://schemas.openxmlformats.org/officeDocument/2006/relationships" id="258" r:id="R1c2e45d4e0564398"/>
    <p:sldId xmlns:r="http://schemas.openxmlformats.org/officeDocument/2006/relationships" id="259" r:id="R0260704404404648"/>
    <p:sldId xmlns:r="http://schemas.openxmlformats.org/officeDocument/2006/relationships" id="260" r:id="R3d4f1c0b66664ecc"/>
    <p:sldId xmlns:r="http://schemas.openxmlformats.org/officeDocument/2006/relationships" id="261" r:id="R1474c6c862ea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5b363e7fd4551" /><Relationship Type="http://schemas.openxmlformats.org/officeDocument/2006/relationships/slide" Target="/ppt/slides/slide1.xml" Id="R8cb7571a4e474f6a" /><Relationship Type="http://schemas.openxmlformats.org/officeDocument/2006/relationships/slide" Target="/ppt/slides/slide2.xml" Id="Re4fb79803b994590" /><Relationship Type="http://schemas.openxmlformats.org/officeDocument/2006/relationships/slide" Target="/ppt/slides/slide3.xml" Id="R1c2e45d4e0564398" /><Relationship Type="http://schemas.openxmlformats.org/officeDocument/2006/relationships/slide" Target="/ppt/slides/slide4.xml" Id="R0260704404404648" /><Relationship Type="http://schemas.openxmlformats.org/officeDocument/2006/relationships/slide" Target="/ppt/slides/slide5.xml" Id="R3d4f1c0b66664ecc" /><Relationship Type="http://schemas.openxmlformats.org/officeDocument/2006/relationships/slide" Target="/ppt/slides/slide6.xml" Id="R1474c6c862ea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118a61f69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78e777f38467e" /><Relationship Type="http://schemas.openxmlformats.org/officeDocument/2006/relationships/theme" Target="/ppt/slideMasters/theme/theme1.xml" Id="Ra94b36f84fac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78e777f38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6301210f8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49bb25eea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712938d6b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254a5a9ee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1915c4d7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7f8737870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FRIE EVANGELISKE FORSAMLINGERS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FRIE EVANGELISKE FORSAMLINGERS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54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