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8f0b7cef0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9f44d8f8440af"/>
  </p:sldMasterIdLst>
  <p:sldIdLst>
    <p:sldId xmlns:r="http://schemas.openxmlformats.org/officeDocument/2006/relationships" id="256" r:id="R03a8551ca10149c4"/>
    <p:sldId xmlns:r="http://schemas.openxmlformats.org/officeDocument/2006/relationships" id="257" r:id="R81ccabfe57444a82"/>
    <p:sldId xmlns:r="http://schemas.openxmlformats.org/officeDocument/2006/relationships" id="258" r:id="R9bce79612f9046bf"/>
    <p:sldId xmlns:r="http://schemas.openxmlformats.org/officeDocument/2006/relationships" id="259" r:id="Ra6b24cd8cd2b44d6"/>
    <p:sldId xmlns:r="http://schemas.openxmlformats.org/officeDocument/2006/relationships" id="260" r:id="R19b8a635097a4c64"/>
    <p:sldId xmlns:r="http://schemas.openxmlformats.org/officeDocument/2006/relationships" id="261" r:id="R24a53b1c530f47c1"/>
    <p:sldId xmlns:r="http://schemas.openxmlformats.org/officeDocument/2006/relationships" id="262" r:id="Rfae19e36b499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9f44d8f8440af" /><Relationship Type="http://schemas.openxmlformats.org/officeDocument/2006/relationships/slide" Target="/ppt/slides/slide1.xml" Id="R03a8551ca10149c4" /><Relationship Type="http://schemas.openxmlformats.org/officeDocument/2006/relationships/slide" Target="/ppt/slides/slide2.xml" Id="R81ccabfe57444a82" /><Relationship Type="http://schemas.openxmlformats.org/officeDocument/2006/relationships/slide" Target="/ppt/slides/slide3.xml" Id="R9bce79612f9046bf" /><Relationship Type="http://schemas.openxmlformats.org/officeDocument/2006/relationships/slide" Target="/ppt/slides/slide4.xml" Id="Ra6b24cd8cd2b44d6" /><Relationship Type="http://schemas.openxmlformats.org/officeDocument/2006/relationships/slide" Target="/ppt/slides/slide5.xml" Id="R19b8a635097a4c64" /><Relationship Type="http://schemas.openxmlformats.org/officeDocument/2006/relationships/slide" Target="/ppt/slides/slide6.xml" Id="R24a53b1c530f47c1" /><Relationship Type="http://schemas.openxmlformats.org/officeDocument/2006/relationships/slide" Target="/ppt/slides/slide7.xml" Id="Rfae19e36b499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467bb650a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d07817264ea0" /><Relationship Type="http://schemas.openxmlformats.org/officeDocument/2006/relationships/theme" Target="/ppt/slideMasters/theme/theme1.xml" Id="R23e0a60cf27f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5d0781726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bf18229f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04d5f0ac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9e832a77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40d91957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cd9d11a2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c8ff747f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127a6317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