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1973b088cd46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a7e23839db4bda"/>
  </p:sldMasterIdLst>
  <p:sldIdLst>
    <p:sldId xmlns:r="http://schemas.openxmlformats.org/officeDocument/2006/relationships" id="256" r:id="R9190d3318bce4a97"/>
    <p:sldId xmlns:r="http://schemas.openxmlformats.org/officeDocument/2006/relationships" id="257" r:id="R17a8d8cb592b4816"/>
    <p:sldId xmlns:r="http://schemas.openxmlformats.org/officeDocument/2006/relationships" id="258" r:id="R7ab9868d91854f5c"/>
    <p:sldId xmlns:r="http://schemas.openxmlformats.org/officeDocument/2006/relationships" id="259" r:id="R07af6077a2aa4543"/>
    <p:sldId xmlns:r="http://schemas.openxmlformats.org/officeDocument/2006/relationships" id="260" r:id="Re3f26985feb64903"/>
    <p:sldId xmlns:r="http://schemas.openxmlformats.org/officeDocument/2006/relationships" id="261" r:id="R63ded2b45e0d4668"/>
    <p:sldId xmlns:r="http://schemas.openxmlformats.org/officeDocument/2006/relationships" id="262" r:id="Rf905898f295d4d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7e23839db4bda" /><Relationship Type="http://schemas.openxmlformats.org/officeDocument/2006/relationships/slide" Target="/ppt/slides/slide1.xml" Id="R9190d3318bce4a97" /><Relationship Type="http://schemas.openxmlformats.org/officeDocument/2006/relationships/slide" Target="/ppt/slides/slide2.xml" Id="R17a8d8cb592b4816" /><Relationship Type="http://schemas.openxmlformats.org/officeDocument/2006/relationships/slide" Target="/ppt/slides/slide3.xml" Id="R7ab9868d91854f5c" /><Relationship Type="http://schemas.openxmlformats.org/officeDocument/2006/relationships/slide" Target="/ppt/slides/slide4.xml" Id="R07af6077a2aa4543" /><Relationship Type="http://schemas.openxmlformats.org/officeDocument/2006/relationships/slide" Target="/ppt/slides/slide5.xml" Id="Re3f26985feb64903" /><Relationship Type="http://schemas.openxmlformats.org/officeDocument/2006/relationships/slide" Target="/ppt/slides/slide6.xml" Id="R63ded2b45e0d4668" /><Relationship Type="http://schemas.openxmlformats.org/officeDocument/2006/relationships/slide" Target="/ppt/slides/slide7.xml" Id="Rf905898f295d4d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fbc8e75ca44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2f71492204dac" /><Relationship Type="http://schemas.openxmlformats.org/officeDocument/2006/relationships/theme" Target="/ppt/slideMasters/theme/theme1.xml" Id="Ra8ca5799c80549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62f71492204d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7491b20c249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128bc7fa843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ae6735b284c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3d786816646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b8c1b3ec541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4114ad5ea42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2bd93e63f44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FRETLAND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EIGEDOM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−417 907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750 206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4 632 595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AVDEM FRETLAND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AVDEM FRETLAND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ÅSMUND AVDEM FRETLAND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OLAV FRETLAND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Monsemarki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977 046 955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