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10aa6646146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1711da52441a8"/>
  </p:sldMasterIdLst>
  <p:sldIdLst>
    <p:sldId xmlns:r="http://schemas.openxmlformats.org/officeDocument/2006/relationships" id="256" r:id="R8d3e7b2075d5453a"/>
    <p:sldId xmlns:r="http://schemas.openxmlformats.org/officeDocument/2006/relationships" id="257" r:id="R084b377cb61849af"/>
    <p:sldId xmlns:r="http://schemas.openxmlformats.org/officeDocument/2006/relationships" id="258" r:id="Rd5c231fc45b24f7c"/>
    <p:sldId xmlns:r="http://schemas.openxmlformats.org/officeDocument/2006/relationships" id="259" r:id="R91aeec5b9d684001"/>
    <p:sldId xmlns:r="http://schemas.openxmlformats.org/officeDocument/2006/relationships" id="260" r:id="R11e473769ab64f70"/>
    <p:sldId xmlns:r="http://schemas.openxmlformats.org/officeDocument/2006/relationships" id="261" r:id="R250c0f21abac4239"/>
    <p:sldId xmlns:r="http://schemas.openxmlformats.org/officeDocument/2006/relationships" id="262" r:id="R60dd4aa113d140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1711da52441a8" /><Relationship Type="http://schemas.openxmlformats.org/officeDocument/2006/relationships/slide" Target="/ppt/slides/slide1.xml" Id="R8d3e7b2075d5453a" /><Relationship Type="http://schemas.openxmlformats.org/officeDocument/2006/relationships/slide" Target="/ppt/slides/slide2.xml" Id="R084b377cb61849af" /><Relationship Type="http://schemas.openxmlformats.org/officeDocument/2006/relationships/slide" Target="/ppt/slides/slide3.xml" Id="Rd5c231fc45b24f7c" /><Relationship Type="http://schemas.openxmlformats.org/officeDocument/2006/relationships/slide" Target="/ppt/slides/slide4.xml" Id="R91aeec5b9d684001" /><Relationship Type="http://schemas.openxmlformats.org/officeDocument/2006/relationships/slide" Target="/ppt/slides/slide5.xml" Id="R11e473769ab64f70" /><Relationship Type="http://schemas.openxmlformats.org/officeDocument/2006/relationships/slide" Target="/ppt/slides/slide6.xml" Id="R250c0f21abac4239" /><Relationship Type="http://schemas.openxmlformats.org/officeDocument/2006/relationships/slide" Target="/ppt/slides/slide7.xml" Id="R60dd4aa113d140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4d15775e0e44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7f96e8b53410b" /><Relationship Type="http://schemas.openxmlformats.org/officeDocument/2006/relationships/theme" Target="/ppt/slideMasters/theme/theme1.xml" Id="Red78804a8b61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7f96e8b5341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1941c9a734b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c38ab7dbc4f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7703eacbe42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b89f9c6964f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d385c5c30e4c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4edadc2da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d2f371d05347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VESTLIA RESORT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VESTLIA RESORT AS ble etablert [år] og holder til i Geilo.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215 674 231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4 379 008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4 100 305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9 443 195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71 957 719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Bakkestølvegen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3580 Geilo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08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www.vestlia.no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977 044 529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VESTLIA RESORT AS</a:t>
            </a:r>
          </a:p>
        </p:txBody>
      </p:sp>
    </p:spTree>
  </p:cSld>
  <p:clrMapOvr>
    <a:masterClrMapping xmlns:a="http://schemas.openxmlformats.org/drawingml/2006/main"/>
  </p:clrMapOvr>
</p:sld>
</file>