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849125f11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7f239609b4a9d"/>
  </p:sldMasterIdLst>
  <p:sldIdLst>
    <p:sldId xmlns:r="http://schemas.openxmlformats.org/officeDocument/2006/relationships" id="256" r:id="R98e0994e3d9a424e"/>
    <p:sldId xmlns:r="http://schemas.openxmlformats.org/officeDocument/2006/relationships" id="257" r:id="Ree064163a2154e61"/>
    <p:sldId xmlns:r="http://schemas.openxmlformats.org/officeDocument/2006/relationships" id="258" r:id="R9e1ae3ed5a7c4d5a"/>
    <p:sldId xmlns:r="http://schemas.openxmlformats.org/officeDocument/2006/relationships" id="259" r:id="Re1d330de2f474b31"/>
    <p:sldId xmlns:r="http://schemas.openxmlformats.org/officeDocument/2006/relationships" id="260" r:id="Ree311ffdb9374ad1"/>
    <p:sldId xmlns:r="http://schemas.openxmlformats.org/officeDocument/2006/relationships" id="261" r:id="R92500af1e129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7f239609b4a9d" /><Relationship Type="http://schemas.openxmlformats.org/officeDocument/2006/relationships/slide" Target="/ppt/slides/slide1.xml" Id="R98e0994e3d9a424e" /><Relationship Type="http://schemas.openxmlformats.org/officeDocument/2006/relationships/slide" Target="/ppt/slides/slide2.xml" Id="Ree064163a2154e61" /><Relationship Type="http://schemas.openxmlformats.org/officeDocument/2006/relationships/slide" Target="/ppt/slides/slide3.xml" Id="R9e1ae3ed5a7c4d5a" /><Relationship Type="http://schemas.openxmlformats.org/officeDocument/2006/relationships/slide" Target="/ppt/slides/slide4.xml" Id="Re1d330de2f474b31" /><Relationship Type="http://schemas.openxmlformats.org/officeDocument/2006/relationships/slide" Target="/ppt/slides/slide5.xml" Id="Ree311ffdb9374ad1" /><Relationship Type="http://schemas.openxmlformats.org/officeDocument/2006/relationships/slide" Target="/ppt/slides/slide6.xml" Id="R92500af1e129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10422d272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5914b070463e" /><Relationship Type="http://schemas.openxmlformats.org/officeDocument/2006/relationships/theme" Target="/ppt/slideMasters/theme/theme1.xml" Id="Rebf1a2313784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a5914b070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411975ee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59888336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d22b2f88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fbcd9eb5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9b8ec15f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d0f208cb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