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e78459ca3041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5e003eb7041a8"/>
  </p:sldMasterIdLst>
  <p:sldIdLst>
    <p:sldId xmlns:r="http://schemas.openxmlformats.org/officeDocument/2006/relationships" id="256" r:id="R4ba0fc6ccd55411b"/>
    <p:sldId xmlns:r="http://schemas.openxmlformats.org/officeDocument/2006/relationships" id="257" r:id="Ra30293d8d38c4965"/>
    <p:sldId xmlns:r="http://schemas.openxmlformats.org/officeDocument/2006/relationships" id="258" r:id="R6f7c9b18763b4f86"/>
    <p:sldId xmlns:r="http://schemas.openxmlformats.org/officeDocument/2006/relationships" id="259" r:id="R2e93bd83809041b7"/>
    <p:sldId xmlns:r="http://schemas.openxmlformats.org/officeDocument/2006/relationships" id="260" r:id="Re58003dcf2d6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5e003eb7041a8" /><Relationship Type="http://schemas.openxmlformats.org/officeDocument/2006/relationships/slide" Target="/ppt/slides/slide1.xml" Id="R4ba0fc6ccd55411b" /><Relationship Type="http://schemas.openxmlformats.org/officeDocument/2006/relationships/slide" Target="/ppt/slides/slide2.xml" Id="Ra30293d8d38c4965" /><Relationship Type="http://schemas.openxmlformats.org/officeDocument/2006/relationships/slide" Target="/ppt/slides/slide3.xml" Id="R6f7c9b18763b4f86" /><Relationship Type="http://schemas.openxmlformats.org/officeDocument/2006/relationships/slide" Target="/ppt/slides/slide4.xml" Id="R2e93bd83809041b7" /><Relationship Type="http://schemas.openxmlformats.org/officeDocument/2006/relationships/slide" Target="/ppt/slides/slide5.xml" Id="Re58003dcf2d6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b815ee12b4b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b7fd3404b47eb" /><Relationship Type="http://schemas.openxmlformats.org/officeDocument/2006/relationships/theme" Target="/ppt/slideMasters/theme/theme1.xml" Id="Rf394a27eee1c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0b7fd3404b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2ee634e7740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c14c8348643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5d3f8e873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3d6045a1049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55e3d7ad8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KIRKELIGE FELLESRÅD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post.bodo@kirken.no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kirken.no/bodo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