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74c6c103471468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622e1297fe2432a"/>
  </p:sldMasterIdLst>
  <p:sldIdLst>
    <p:sldId xmlns:r="http://schemas.openxmlformats.org/officeDocument/2006/relationships" id="256" r:id="R50008317e77b4881"/>
    <p:sldId xmlns:r="http://schemas.openxmlformats.org/officeDocument/2006/relationships" id="257" r:id="Rac41d90539994fae"/>
    <p:sldId xmlns:r="http://schemas.openxmlformats.org/officeDocument/2006/relationships" id="258" r:id="R2509496df9974523"/>
    <p:sldId xmlns:r="http://schemas.openxmlformats.org/officeDocument/2006/relationships" id="259" r:id="R5a242042447f4d07"/>
    <p:sldId xmlns:r="http://schemas.openxmlformats.org/officeDocument/2006/relationships" id="260" r:id="Ra36cc72ac70b443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622e1297fe2432a" /><Relationship Type="http://schemas.openxmlformats.org/officeDocument/2006/relationships/slide" Target="/ppt/slides/slide1.xml" Id="R50008317e77b4881" /><Relationship Type="http://schemas.openxmlformats.org/officeDocument/2006/relationships/slide" Target="/ppt/slides/slide2.xml" Id="Rac41d90539994fae" /><Relationship Type="http://schemas.openxmlformats.org/officeDocument/2006/relationships/slide" Target="/ppt/slides/slide3.xml" Id="R2509496df9974523" /><Relationship Type="http://schemas.openxmlformats.org/officeDocument/2006/relationships/slide" Target="/ppt/slides/slide4.xml" Id="R5a242042447f4d07" /><Relationship Type="http://schemas.openxmlformats.org/officeDocument/2006/relationships/slide" Target="/ppt/slides/slide5.xml" Id="Ra36cc72ac70b443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63b95ac3428479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cf72f5245140e5" /><Relationship Type="http://schemas.openxmlformats.org/officeDocument/2006/relationships/theme" Target="/ppt/slideMasters/theme/theme1.xml" Id="Rffd3d41f5b36439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9cf72f5245140e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bc547719384be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b8de4bd6674b8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f67f3b8878492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ddb3dba8764bb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26730e5f3f42b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AURE KYRKJELEGE FELLESRÅD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AURE KYRKJELEGE FELLESRÅD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AURE KYRKJELEGE FELLESRÅD ble etablert [år] og holder til i Aure.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AURE KYRKJELEGE FELLESRÅD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AURE KYRKJELEGE FELLESRÅD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AURE KYRKJELEGE FELLESRÅD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Aursundvegen 147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6690 Aure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71 64 62 51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post@aurekyrkje.no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976 997 999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AURE KYRKJELEGE FELLESRÅD</a:t>
            </a:r>
          </a:p>
        </p:txBody>
      </p:sp>
    </p:spTree>
  </p:cSld>
  <p:clrMapOvr>
    <a:masterClrMapping xmlns:a="http://schemas.openxmlformats.org/drawingml/2006/main"/>
  </p:clrMapOvr>
</p:sld>
</file>