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fe5a732b3c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bfa08e2964c31"/>
  </p:sldMasterIdLst>
  <p:sldIdLst>
    <p:sldId xmlns:r="http://schemas.openxmlformats.org/officeDocument/2006/relationships" id="256" r:id="R767c34a3cee64c8e"/>
    <p:sldId xmlns:r="http://schemas.openxmlformats.org/officeDocument/2006/relationships" id="257" r:id="R2bced7913dc242c6"/>
    <p:sldId xmlns:r="http://schemas.openxmlformats.org/officeDocument/2006/relationships" id="258" r:id="R8694cf198bdb4393"/>
    <p:sldId xmlns:r="http://schemas.openxmlformats.org/officeDocument/2006/relationships" id="259" r:id="R4284481eef764d62"/>
    <p:sldId xmlns:r="http://schemas.openxmlformats.org/officeDocument/2006/relationships" id="260" r:id="R1f80cf97919541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bfa08e2964c31" /><Relationship Type="http://schemas.openxmlformats.org/officeDocument/2006/relationships/slide" Target="/ppt/slides/slide1.xml" Id="R767c34a3cee64c8e" /><Relationship Type="http://schemas.openxmlformats.org/officeDocument/2006/relationships/slide" Target="/ppt/slides/slide2.xml" Id="R2bced7913dc242c6" /><Relationship Type="http://schemas.openxmlformats.org/officeDocument/2006/relationships/slide" Target="/ppt/slides/slide3.xml" Id="R8694cf198bdb4393" /><Relationship Type="http://schemas.openxmlformats.org/officeDocument/2006/relationships/slide" Target="/ppt/slides/slide4.xml" Id="R4284481eef764d62" /><Relationship Type="http://schemas.openxmlformats.org/officeDocument/2006/relationships/slide" Target="/ppt/slides/slide5.xml" Id="R1f80cf97919541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870126e5547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4b75cc80e4525" /><Relationship Type="http://schemas.openxmlformats.org/officeDocument/2006/relationships/theme" Target="/ppt/slideMasters/theme/theme1.xml" Id="Rc43d8e741da641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c4b75cc80e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95c698598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6346164ef4d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b5e4ccfb54d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48592b2a145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1c44a1fd6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SOKN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KYRKJEKONTOR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