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71225a4eea400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77a834f86b4801"/>
  </p:sldMasterIdLst>
  <p:sldIdLst>
    <p:sldId xmlns:r="http://schemas.openxmlformats.org/officeDocument/2006/relationships" id="256" r:id="Rb5736605c0aa46de"/>
    <p:sldId xmlns:r="http://schemas.openxmlformats.org/officeDocument/2006/relationships" id="257" r:id="R274f6a8841554fdf"/>
    <p:sldId xmlns:r="http://schemas.openxmlformats.org/officeDocument/2006/relationships" id="258" r:id="Ref4b66fba52244bc"/>
    <p:sldId xmlns:r="http://schemas.openxmlformats.org/officeDocument/2006/relationships" id="259" r:id="R633a9727a0ff4cd5"/>
    <p:sldId xmlns:r="http://schemas.openxmlformats.org/officeDocument/2006/relationships" id="260" r:id="R7a044b153c2845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77a834f86b4801" /><Relationship Type="http://schemas.openxmlformats.org/officeDocument/2006/relationships/slide" Target="/ppt/slides/slide1.xml" Id="Rb5736605c0aa46de" /><Relationship Type="http://schemas.openxmlformats.org/officeDocument/2006/relationships/slide" Target="/ppt/slides/slide2.xml" Id="R274f6a8841554fdf" /><Relationship Type="http://schemas.openxmlformats.org/officeDocument/2006/relationships/slide" Target="/ppt/slides/slide3.xml" Id="Ref4b66fba52244bc" /><Relationship Type="http://schemas.openxmlformats.org/officeDocument/2006/relationships/slide" Target="/ppt/slides/slide4.xml" Id="R633a9727a0ff4cd5" /><Relationship Type="http://schemas.openxmlformats.org/officeDocument/2006/relationships/slide" Target="/ppt/slides/slide5.xml" Id="R7a044b153c2845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05faf593f647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35bb6347764816" /><Relationship Type="http://schemas.openxmlformats.org/officeDocument/2006/relationships/theme" Target="/ppt/slideMasters/theme/theme1.xml" Id="R7e412f0b88414a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35bb63477648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bee4cf86141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e78d20ab9647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7121bd66164d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188e6a46ab44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a04c35ed664d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SULA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SULA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SULA SOKN ble etablert [år] og holder til i Langevåg.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SULA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SULA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SULA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Sloghaugvegen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6030 Langevåg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19 96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kyrkjekontoret@sula.kommune.no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www.kyrkja.no/sula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976 997 328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SULA SOKN</a:t>
            </a:r>
          </a:p>
        </p:txBody>
      </p:sp>
    </p:spTree>
  </p:cSld>
  <p:clrMapOvr>
    <a:masterClrMapping xmlns:a="http://schemas.openxmlformats.org/drawingml/2006/main"/>
  </p:clrMapOvr>
</p:sld>
</file>