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5b9075c1e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237a9eca8546ff"/>
  </p:sldMasterIdLst>
  <p:sldIdLst>
    <p:sldId xmlns:r="http://schemas.openxmlformats.org/officeDocument/2006/relationships" id="256" r:id="R32e9d79c25b64f13"/>
    <p:sldId xmlns:r="http://schemas.openxmlformats.org/officeDocument/2006/relationships" id="257" r:id="R1b75c66b63a14a81"/>
    <p:sldId xmlns:r="http://schemas.openxmlformats.org/officeDocument/2006/relationships" id="258" r:id="R084d2e96208644e7"/>
    <p:sldId xmlns:r="http://schemas.openxmlformats.org/officeDocument/2006/relationships" id="259" r:id="R5579adc5c6f04437"/>
    <p:sldId xmlns:r="http://schemas.openxmlformats.org/officeDocument/2006/relationships" id="260" r:id="R65c7a31c535d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37a9eca8546ff" /><Relationship Type="http://schemas.openxmlformats.org/officeDocument/2006/relationships/slide" Target="/ppt/slides/slide1.xml" Id="R32e9d79c25b64f13" /><Relationship Type="http://schemas.openxmlformats.org/officeDocument/2006/relationships/slide" Target="/ppt/slides/slide2.xml" Id="R1b75c66b63a14a81" /><Relationship Type="http://schemas.openxmlformats.org/officeDocument/2006/relationships/slide" Target="/ppt/slides/slide3.xml" Id="R084d2e96208644e7" /><Relationship Type="http://schemas.openxmlformats.org/officeDocument/2006/relationships/slide" Target="/ppt/slides/slide4.xml" Id="R5579adc5c6f04437" /><Relationship Type="http://schemas.openxmlformats.org/officeDocument/2006/relationships/slide" Target="/ppt/slides/slide5.xml" Id="R65c7a31c535d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d8ae69b63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04c0ab1b24283" /><Relationship Type="http://schemas.openxmlformats.org/officeDocument/2006/relationships/theme" Target="/ppt/slideMasters/theme/theme1.xml" Id="R5b157cbb6bb544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204c0ab1b2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daacffd1549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01a018c61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73f05cde345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155a500c940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31a46095c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