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3be83d57f146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c5b11decc54f97"/>
  </p:sldMasterIdLst>
  <p:sldIdLst>
    <p:sldId xmlns:r="http://schemas.openxmlformats.org/officeDocument/2006/relationships" id="256" r:id="R52e7c1e504dc4bcd"/>
    <p:sldId xmlns:r="http://schemas.openxmlformats.org/officeDocument/2006/relationships" id="257" r:id="R3f7ee4d757414c8e"/>
    <p:sldId xmlns:r="http://schemas.openxmlformats.org/officeDocument/2006/relationships" id="258" r:id="Ra3dffc745a1f40a2"/>
    <p:sldId xmlns:r="http://schemas.openxmlformats.org/officeDocument/2006/relationships" id="259" r:id="R283ae4bcd5a04c29"/>
    <p:sldId xmlns:r="http://schemas.openxmlformats.org/officeDocument/2006/relationships" id="260" r:id="Re1c08797e56f41f8"/>
    <p:sldId xmlns:r="http://schemas.openxmlformats.org/officeDocument/2006/relationships" id="261" r:id="Rd57ca582e9ad4f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5b11decc54f97" /><Relationship Type="http://schemas.openxmlformats.org/officeDocument/2006/relationships/slide" Target="/ppt/slides/slide1.xml" Id="R52e7c1e504dc4bcd" /><Relationship Type="http://schemas.openxmlformats.org/officeDocument/2006/relationships/slide" Target="/ppt/slides/slide2.xml" Id="R3f7ee4d757414c8e" /><Relationship Type="http://schemas.openxmlformats.org/officeDocument/2006/relationships/slide" Target="/ppt/slides/slide3.xml" Id="Ra3dffc745a1f40a2" /><Relationship Type="http://schemas.openxmlformats.org/officeDocument/2006/relationships/slide" Target="/ppt/slides/slide4.xml" Id="R283ae4bcd5a04c29" /><Relationship Type="http://schemas.openxmlformats.org/officeDocument/2006/relationships/slide" Target="/ppt/slides/slide5.xml" Id="Re1c08797e56f41f8" /><Relationship Type="http://schemas.openxmlformats.org/officeDocument/2006/relationships/slide" Target="/ppt/slides/slide6.xml" Id="Rd57ca582e9ad4f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49a229ff945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55209f64540e6" /><Relationship Type="http://schemas.openxmlformats.org/officeDocument/2006/relationships/theme" Target="/ppt/slideMasters/theme/theme1.xml" Id="Rb6bfbe2fdf0046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155209f64540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b5bd631df4c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e29378c4d49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29d83e64f40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be70ba3b443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ca7f39c7b49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102527a884e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976 992 148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