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0514d6ffe4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099fc3119f4d6a"/>
  </p:sldMasterIdLst>
  <p:sldIdLst>
    <p:sldId xmlns:r="http://schemas.openxmlformats.org/officeDocument/2006/relationships" id="256" r:id="Rfaa98104f732463b"/>
    <p:sldId xmlns:r="http://schemas.openxmlformats.org/officeDocument/2006/relationships" id="257" r:id="Re8122b289bb94524"/>
    <p:sldId xmlns:r="http://schemas.openxmlformats.org/officeDocument/2006/relationships" id="258" r:id="R5f8c31519ef84cc6"/>
    <p:sldId xmlns:r="http://schemas.openxmlformats.org/officeDocument/2006/relationships" id="259" r:id="Rf5d2490e3a034151"/>
    <p:sldId xmlns:r="http://schemas.openxmlformats.org/officeDocument/2006/relationships" id="260" r:id="R72f7e8e0d9394b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99fc3119f4d6a" /><Relationship Type="http://schemas.openxmlformats.org/officeDocument/2006/relationships/slide" Target="/ppt/slides/slide1.xml" Id="Rfaa98104f732463b" /><Relationship Type="http://schemas.openxmlformats.org/officeDocument/2006/relationships/slide" Target="/ppt/slides/slide2.xml" Id="Re8122b289bb94524" /><Relationship Type="http://schemas.openxmlformats.org/officeDocument/2006/relationships/slide" Target="/ppt/slides/slide3.xml" Id="R5f8c31519ef84cc6" /><Relationship Type="http://schemas.openxmlformats.org/officeDocument/2006/relationships/slide" Target="/ppt/slides/slide4.xml" Id="Rf5d2490e3a034151" /><Relationship Type="http://schemas.openxmlformats.org/officeDocument/2006/relationships/slide" Target="/ppt/slides/slide5.xml" Id="R72f7e8e0d9394b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547060baf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dd5a4f9dd4bed" /><Relationship Type="http://schemas.openxmlformats.org/officeDocument/2006/relationships/theme" Target="/ppt/slideMasters/theme/theme1.xml" Id="Rfa2bcdcbf14648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dd5a4f9dd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6e3ddd0a43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18e5e0840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964f57403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cad1f3ae9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b0188a6b7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