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8cc790cec6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43d8eef194bfd"/>
  </p:sldMasterIdLst>
  <p:sldIdLst>
    <p:sldId xmlns:r="http://schemas.openxmlformats.org/officeDocument/2006/relationships" id="256" r:id="R0e27b63faada4fdd"/>
    <p:sldId xmlns:r="http://schemas.openxmlformats.org/officeDocument/2006/relationships" id="257" r:id="R75ee08a9a12a4184"/>
    <p:sldId xmlns:r="http://schemas.openxmlformats.org/officeDocument/2006/relationships" id="258" r:id="Rd91f5b617ea24a0e"/>
    <p:sldId xmlns:r="http://schemas.openxmlformats.org/officeDocument/2006/relationships" id="259" r:id="Re8551e672cb14257"/>
    <p:sldId xmlns:r="http://schemas.openxmlformats.org/officeDocument/2006/relationships" id="260" r:id="R6462a5f8c2644d23"/>
    <p:sldId xmlns:r="http://schemas.openxmlformats.org/officeDocument/2006/relationships" id="261" r:id="R0e6102fe51fd42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43d8eef194bfd" /><Relationship Type="http://schemas.openxmlformats.org/officeDocument/2006/relationships/slide" Target="/ppt/slides/slide1.xml" Id="R0e27b63faada4fdd" /><Relationship Type="http://schemas.openxmlformats.org/officeDocument/2006/relationships/slide" Target="/ppt/slides/slide2.xml" Id="R75ee08a9a12a4184" /><Relationship Type="http://schemas.openxmlformats.org/officeDocument/2006/relationships/slide" Target="/ppt/slides/slide3.xml" Id="Rd91f5b617ea24a0e" /><Relationship Type="http://schemas.openxmlformats.org/officeDocument/2006/relationships/slide" Target="/ppt/slides/slide4.xml" Id="Re8551e672cb14257" /><Relationship Type="http://schemas.openxmlformats.org/officeDocument/2006/relationships/slide" Target="/ppt/slides/slide5.xml" Id="R6462a5f8c2644d23" /><Relationship Type="http://schemas.openxmlformats.org/officeDocument/2006/relationships/slide" Target="/ppt/slides/slide6.xml" Id="R0e6102fe51fd42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1511b6b6f4e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18ddc14234186" /><Relationship Type="http://schemas.openxmlformats.org/officeDocument/2006/relationships/theme" Target="/ppt/slideMasters/theme/theme1.xml" Id="Rc6273b46fb28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18ddc1423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013a9e69545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b9a5a790d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b2183166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db7049ce3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a9d51fa01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a42f39d26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