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362050990c44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6f8a5e3bf243b3"/>
  </p:sldMasterIdLst>
  <p:sldIdLst>
    <p:sldId xmlns:r="http://schemas.openxmlformats.org/officeDocument/2006/relationships" id="256" r:id="R1e47b4af097749bc"/>
    <p:sldId xmlns:r="http://schemas.openxmlformats.org/officeDocument/2006/relationships" id="257" r:id="R56ee13ef1ba34154"/>
    <p:sldId xmlns:r="http://schemas.openxmlformats.org/officeDocument/2006/relationships" id="258" r:id="R2b23f6c08e6c4fa8"/>
    <p:sldId xmlns:r="http://schemas.openxmlformats.org/officeDocument/2006/relationships" id="259" r:id="R86731f913c8349cd"/>
    <p:sldId xmlns:r="http://schemas.openxmlformats.org/officeDocument/2006/relationships" id="260" r:id="R7a59c7e3a71046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6f8a5e3bf243b3" /><Relationship Type="http://schemas.openxmlformats.org/officeDocument/2006/relationships/slide" Target="/ppt/slides/slide1.xml" Id="R1e47b4af097749bc" /><Relationship Type="http://schemas.openxmlformats.org/officeDocument/2006/relationships/slide" Target="/ppt/slides/slide2.xml" Id="R56ee13ef1ba34154" /><Relationship Type="http://schemas.openxmlformats.org/officeDocument/2006/relationships/slide" Target="/ppt/slides/slide3.xml" Id="R2b23f6c08e6c4fa8" /><Relationship Type="http://schemas.openxmlformats.org/officeDocument/2006/relationships/slide" Target="/ppt/slides/slide4.xml" Id="R86731f913c8349cd" /><Relationship Type="http://schemas.openxmlformats.org/officeDocument/2006/relationships/slide" Target="/ppt/slides/slide5.xml" Id="R7a59c7e3a71046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4343535d8646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ff720b3b44a92" /><Relationship Type="http://schemas.openxmlformats.org/officeDocument/2006/relationships/theme" Target="/ppt/slideMasters/theme/theme1.xml" Id="R6aa8e90bfbb145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5ff720b3b44a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ed053e3234d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e5b55f41441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3604e460f4f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e1d4f2afb41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842ea912b40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TØNSBERG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TØNSBERG KIRKELIGE FELLESRÅD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37 47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post.tonsberg@kirken.no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www.kirken.no/tonsberg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976 990 625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