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086378cb3840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8622439acd4e99"/>
  </p:sldMasterIdLst>
  <p:sldIdLst>
    <p:sldId xmlns:r="http://schemas.openxmlformats.org/officeDocument/2006/relationships" id="256" r:id="Rcf65030d28e34e61"/>
    <p:sldId xmlns:r="http://schemas.openxmlformats.org/officeDocument/2006/relationships" id="257" r:id="R582afef40b094739"/>
    <p:sldId xmlns:r="http://schemas.openxmlformats.org/officeDocument/2006/relationships" id="258" r:id="Rde5496b0e731449b"/>
    <p:sldId xmlns:r="http://schemas.openxmlformats.org/officeDocument/2006/relationships" id="259" r:id="R8af95092dc764165"/>
    <p:sldId xmlns:r="http://schemas.openxmlformats.org/officeDocument/2006/relationships" id="260" r:id="Rf825e9ef2a854d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8622439acd4e99" /><Relationship Type="http://schemas.openxmlformats.org/officeDocument/2006/relationships/slide" Target="/ppt/slides/slide1.xml" Id="Rcf65030d28e34e61" /><Relationship Type="http://schemas.openxmlformats.org/officeDocument/2006/relationships/slide" Target="/ppt/slides/slide2.xml" Id="R582afef40b094739" /><Relationship Type="http://schemas.openxmlformats.org/officeDocument/2006/relationships/slide" Target="/ppt/slides/slide3.xml" Id="Rde5496b0e731449b" /><Relationship Type="http://schemas.openxmlformats.org/officeDocument/2006/relationships/slide" Target="/ppt/slides/slide4.xml" Id="R8af95092dc764165" /><Relationship Type="http://schemas.openxmlformats.org/officeDocument/2006/relationships/slide" Target="/ppt/slides/slide5.xml" Id="Rf825e9ef2a854d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1f547a57bf42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f22aa1f5c4f8b" /><Relationship Type="http://schemas.openxmlformats.org/officeDocument/2006/relationships/theme" Target="/ppt/slideMasters/theme/theme1.xml" Id="Ref26ef3607b543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2f22aa1f5c4f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31d902a224f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68f15880148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df08cd26244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11ce550244a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845f62a6a48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GEILO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GEILO SOKN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Skurdalsvegen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09 69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kirken@hol.kommune.no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