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2911a26ab45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3d50fb537b4be2"/>
  </p:sldMasterIdLst>
  <p:sldIdLst>
    <p:sldId xmlns:r="http://schemas.openxmlformats.org/officeDocument/2006/relationships" id="256" r:id="Reccb183bb9b84aa6"/>
    <p:sldId xmlns:r="http://schemas.openxmlformats.org/officeDocument/2006/relationships" id="257" r:id="R53ac2d748ac6443d"/>
    <p:sldId xmlns:r="http://schemas.openxmlformats.org/officeDocument/2006/relationships" id="258" r:id="R55df43a958944e95"/>
    <p:sldId xmlns:r="http://schemas.openxmlformats.org/officeDocument/2006/relationships" id="259" r:id="Rfacf36ddb65f4eda"/>
    <p:sldId xmlns:r="http://schemas.openxmlformats.org/officeDocument/2006/relationships" id="260" r:id="R64aaba9f8bcf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d50fb537b4be2" /><Relationship Type="http://schemas.openxmlformats.org/officeDocument/2006/relationships/slide" Target="/ppt/slides/slide1.xml" Id="Reccb183bb9b84aa6" /><Relationship Type="http://schemas.openxmlformats.org/officeDocument/2006/relationships/slide" Target="/ppt/slides/slide2.xml" Id="R53ac2d748ac6443d" /><Relationship Type="http://schemas.openxmlformats.org/officeDocument/2006/relationships/slide" Target="/ppt/slides/slide3.xml" Id="R55df43a958944e95" /><Relationship Type="http://schemas.openxmlformats.org/officeDocument/2006/relationships/slide" Target="/ppt/slides/slide4.xml" Id="Rfacf36ddb65f4eda" /><Relationship Type="http://schemas.openxmlformats.org/officeDocument/2006/relationships/slide" Target="/ppt/slides/slide5.xml" Id="R64aaba9f8bcf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c393f6e254c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3d1b45754d91" /><Relationship Type="http://schemas.openxmlformats.org/officeDocument/2006/relationships/theme" Target="/ppt/slideMasters/theme/theme1.xml" Id="R509d3965b304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33d1b45754d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f178d561344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09bfee2b948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1939d377e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399b68944b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fc0b27e4243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