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a0794661de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57eead3dd4be2"/>
  </p:sldMasterIdLst>
  <p:sldIdLst>
    <p:sldId xmlns:r="http://schemas.openxmlformats.org/officeDocument/2006/relationships" id="256" r:id="R7627733967db42f0"/>
    <p:sldId xmlns:r="http://schemas.openxmlformats.org/officeDocument/2006/relationships" id="257" r:id="Ra802f3b116fa4751"/>
    <p:sldId xmlns:r="http://schemas.openxmlformats.org/officeDocument/2006/relationships" id="258" r:id="R2ac47ec3054945c1"/>
    <p:sldId xmlns:r="http://schemas.openxmlformats.org/officeDocument/2006/relationships" id="259" r:id="R72f1d9259c3d41d0"/>
    <p:sldId xmlns:r="http://schemas.openxmlformats.org/officeDocument/2006/relationships" id="260" r:id="R34b8b1edd4fe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57eead3dd4be2" /><Relationship Type="http://schemas.openxmlformats.org/officeDocument/2006/relationships/slide" Target="/ppt/slides/slide1.xml" Id="R7627733967db42f0" /><Relationship Type="http://schemas.openxmlformats.org/officeDocument/2006/relationships/slide" Target="/ppt/slides/slide2.xml" Id="Ra802f3b116fa4751" /><Relationship Type="http://schemas.openxmlformats.org/officeDocument/2006/relationships/slide" Target="/ppt/slides/slide3.xml" Id="R2ac47ec3054945c1" /><Relationship Type="http://schemas.openxmlformats.org/officeDocument/2006/relationships/slide" Target="/ppt/slides/slide4.xml" Id="R72f1d9259c3d41d0" /><Relationship Type="http://schemas.openxmlformats.org/officeDocument/2006/relationships/slide" Target="/ppt/slides/slide5.xml" Id="R34b8b1edd4fe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335164c2e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b58501bf5423c" /><Relationship Type="http://schemas.openxmlformats.org/officeDocument/2006/relationships/theme" Target="/ppt/slideMasters/theme/theme1.xml" Id="R6e174b72cf20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b58501bf542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9c03f7b3f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8b9bac33844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8323e621f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3ff192b10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7c34638c342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SOKN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