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ee7f79dcfd44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0307082404766"/>
  </p:sldMasterIdLst>
  <p:sldIdLst>
    <p:sldId xmlns:r="http://schemas.openxmlformats.org/officeDocument/2006/relationships" id="256" r:id="R2799e2fc0f004e95"/>
    <p:sldId xmlns:r="http://schemas.openxmlformats.org/officeDocument/2006/relationships" id="257" r:id="R6812674a53c44b0e"/>
    <p:sldId xmlns:r="http://schemas.openxmlformats.org/officeDocument/2006/relationships" id="258" r:id="Ra598d394ec83453f"/>
    <p:sldId xmlns:r="http://schemas.openxmlformats.org/officeDocument/2006/relationships" id="259" r:id="R493623a5dd364263"/>
    <p:sldId xmlns:r="http://schemas.openxmlformats.org/officeDocument/2006/relationships" id="260" r:id="R4aa348c9c33b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0307082404766" /><Relationship Type="http://schemas.openxmlformats.org/officeDocument/2006/relationships/slide" Target="/ppt/slides/slide1.xml" Id="R2799e2fc0f004e95" /><Relationship Type="http://schemas.openxmlformats.org/officeDocument/2006/relationships/slide" Target="/ppt/slides/slide2.xml" Id="R6812674a53c44b0e" /><Relationship Type="http://schemas.openxmlformats.org/officeDocument/2006/relationships/slide" Target="/ppt/slides/slide3.xml" Id="Ra598d394ec83453f" /><Relationship Type="http://schemas.openxmlformats.org/officeDocument/2006/relationships/slide" Target="/ppt/slides/slide4.xml" Id="R493623a5dd364263" /><Relationship Type="http://schemas.openxmlformats.org/officeDocument/2006/relationships/slide" Target="/ppt/slides/slide5.xml" Id="R4aa348c9c33b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41ed57746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4ebf864fa4008" /><Relationship Type="http://schemas.openxmlformats.org/officeDocument/2006/relationships/theme" Target="/ppt/slideMasters/theme/theme1.xml" Id="Rd6001101dad4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4ebf864fa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e7d893a5641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54788c22d44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1c25897d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27f5f3744c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fe4641b7e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FURNES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 SOKN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Sjurstuvegen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