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f3193e67c142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bed0930f644e53"/>
  </p:sldMasterIdLst>
  <p:sldIdLst>
    <p:sldId xmlns:r="http://schemas.openxmlformats.org/officeDocument/2006/relationships" id="256" r:id="R1379d430f53c4148"/>
    <p:sldId xmlns:r="http://schemas.openxmlformats.org/officeDocument/2006/relationships" id="257" r:id="Reb556d1d0a7c418a"/>
    <p:sldId xmlns:r="http://schemas.openxmlformats.org/officeDocument/2006/relationships" id="258" r:id="R30a4eae9aff348c1"/>
    <p:sldId xmlns:r="http://schemas.openxmlformats.org/officeDocument/2006/relationships" id="259" r:id="R2767f6548fad474e"/>
    <p:sldId xmlns:r="http://schemas.openxmlformats.org/officeDocument/2006/relationships" id="260" r:id="R983d6f406df741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bed0930f644e53" /><Relationship Type="http://schemas.openxmlformats.org/officeDocument/2006/relationships/slide" Target="/ppt/slides/slide1.xml" Id="R1379d430f53c4148" /><Relationship Type="http://schemas.openxmlformats.org/officeDocument/2006/relationships/slide" Target="/ppt/slides/slide2.xml" Id="Reb556d1d0a7c418a" /><Relationship Type="http://schemas.openxmlformats.org/officeDocument/2006/relationships/slide" Target="/ppt/slides/slide3.xml" Id="R30a4eae9aff348c1" /><Relationship Type="http://schemas.openxmlformats.org/officeDocument/2006/relationships/slide" Target="/ppt/slides/slide4.xml" Id="R2767f6548fad474e" /><Relationship Type="http://schemas.openxmlformats.org/officeDocument/2006/relationships/slide" Target="/ppt/slides/slide5.xml" Id="R983d6f406df741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31dddc15b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f5b323a254b0e" /><Relationship Type="http://schemas.openxmlformats.org/officeDocument/2006/relationships/theme" Target="/ppt/slideMasters/theme/theme1.xml" Id="R40e6b31df86f4a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f5b323a254b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65f5f6cae4d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44c6c400a43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e88a9c08345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98681a18c41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456b5ace54a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post.kfio.oslo@kirken.no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