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a93218542bc4e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3cc6ebe2cb34096"/>
  </p:sldMasterIdLst>
  <p:sldIdLst>
    <p:sldId xmlns:r="http://schemas.openxmlformats.org/officeDocument/2006/relationships" id="256" r:id="Ra89e84a755f64eba"/>
    <p:sldId xmlns:r="http://schemas.openxmlformats.org/officeDocument/2006/relationships" id="257" r:id="Rf11c6cab340c469c"/>
    <p:sldId xmlns:r="http://schemas.openxmlformats.org/officeDocument/2006/relationships" id="258" r:id="R3b379714f8884fe7"/>
    <p:sldId xmlns:r="http://schemas.openxmlformats.org/officeDocument/2006/relationships" id="259" r:id="Rf2920c5c18ab4971"/>
    <p:sldId xmlns:r="http://schemas.openxmlformats.org/officeDocument/2006/relationships" id="260" r:id="R2208bd8c56ed4d66"/>
    <p:sldId xmlns:r="http://schemas.openxmlformats.org/officeDocument/2006/relationships" id="261" r:id="Re56c2a06290d42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cc6ebe2cb34096" /><Relationship Type="http://schemas.openxmlformats.org/officeDocument/2006/relationships/slide" Target="/ppt/slides/slide1.xml" Id="Ra89e84a755f64eba" /><Relationship Type="http://schemas.openxmlformats.org/officeDocument/2006/relationships/slide" Target="/ppt/slides/slide2.xml" Id="Rf11c6cab340c469c" /><Relationship Type="http://schemas.openxmlformats.org/officeDocument/2006/relationships/slide" Target="/ppt/slides/slide3.xml" Id="R3b379714f8884fe7" /><Relationship Type="http://schemas.openxmlformats.org/officeDocument/2006/relationships/slide" Target="/ppt/slides/slide4.xml" Id="Rf2920c5c18ab4971" /><Relationship Type="http://schemas.openxmlformats.org/officeDocument/2006/relationships/slide" Target="/ppt/slides/slide5.xml" Id="R2208bd8c56ed4d66" /><Relationship Type="http://schemas.openxmlformats.org/officeDocument/2006/relationships/slide" Target="/ppt/slides/slide6.xml" Id="Re56c2a06290d42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38ccb6dec440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7a0f02ddb24aeb" /><Relationship Type="http://schemas.openxmlformats.org/officeDocument/2006/relationships/theme" Target="/ppt/slideMasters/theme/theme1.xml" Id="Rd3a6d0d6a39a48a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c7a0f02ddb24a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9fdb7b4ca14e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6fbf9a59e440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f6cf61b63047c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08bfc94a3745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dbc880a9ac4d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f9f35ef72946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KIRKELIG FELLESRÅD I OSLO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KIRKELIG FELLESRÅD I OSLO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KIRKELIG FELLESRÅD I OSLO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KIRKELIG FELLESRÅD I OSLO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KIRKELIG FELLESRÅD I OSLO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KIRKELIG FELLESRÅD I OSLO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Akersbakken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62 90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post.kfio.oslo@kirken.no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oslo.kirken.no/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976 987 608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KIRKELIG FELLESRÅD I OSLO</a:t>
            </a:r>
          </a:p>
        </p:txBody>
      </p:sp>
    </p:spTree>
  </p:cSld>
  <p:clrMapOvr>
    <a:masterClrMapping xmlns:a="http://schemas.openxmlformats.org/drawingml/2006/main"/>
  </p:clrMapOvr>
</p:sld>
</file>