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75e3728aae1433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abdf9fd8315440b"/>
  </p:sldMasterIdLst>
  <p:sldIdLst>
    <p:sldId xmlns:r="http://schemas.openxmlformats.org/officeDocument/2006/relationships" id="256" r:id="Rfcf07789e3eb4da3"/>
    <p:sldId xmlns:r="http://schemas.openxmlformats.org/officeDocument/2006/relationships" id="257" r:id="Rc5586a3af6fa4237"/>
    <p:sldId xmlns:r="http://schemas.openxmlformats.org/officeDocument/2006/relationships" id="258" r:id="Rc203f975441a4951"/>
    <p:sldId xmlns:r="http://schemas.openxmlformats.org/officeDocument/2006/relationships" id="259" r:id="R6a66b3b6ee6143aa"/>
    <p:sldId xmlns:r="http://schemas.openxmlformats.org/officeDocument/2006/relationships" id="260" r:id="R7a8b1dd385f8425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abdf9fd8315440b" /><Relationship Type="http://schemas.openxmlformats.org/officeDocument/2006/relationships/slide" Target="/ppt/slides/slide1.xml" Id="Rfcf07789e3eb4da3" /><Relationship Type="http://schemas.openxmlformats.org/officeDocument/2006/relationships/slide" Target="/ppt/slides/slide2.xml" Id="Rc5586a3af6fa4237" /><Relationship Type="http://schemas.openxmlformats.org/officeDocument/2006/relationships/slide" Target="/ppt/slides/slide3.xml" Id="Rc203f975441a4951" /><Relationship Type="http://schemas.openxmlformats.org/officeDocument/2006/relationships/slide" Target="/ppt/slides/slide4.xml" Id="R6a66b3b6ee6143aa" /><Relationship Type="http://schemas.openxmlformats.org/officeDocument/2006/relationships/slide" Target="/ppt/slides/slide5.xml" Id="R7a8b1dd385f8425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959132f25df4b0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9c926df54f47f8" /><Relationship Type="http://schemas.openxmlformats.org/officeDocument/2006/relationships/theme" Target="/ppt/slideMasters/theme/theme1.xml" Id="R088610f3b9254d6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49c926df54f47f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6644512f8b476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807f5057f2402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8c4a85d6924b5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55955eda18445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aecdf3cccd411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KIRKELIG FELLESRÅD I BÆRUM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KIRKELIG FELLESRÅD I BÆRUM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KIRKELIG FELLESRÅD I BÆRUM ble etablert [år] og holder til i Sandvika.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KIRKELIG FELLESRÅD I BÆRUM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KIRKELIG FELLESRÅD I BÆRUM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KIRKELIG FELLESRÅD I BÆRUM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Rådmann Halmrasts vei 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1337 Sandvika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67 50 05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kari@baerum.kirken.no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www.baerum.kirken.no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976 986 423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KIRKELIG FELLESRÅD I BÆRUM</a:t>
            </a:r>
          </a:p>
        </p:txBody>
      </p:sp>
    </p:spTree>
  </p:cSld>
  <p:clrMapOvr>
    <a:masterClrMapping xmlns:a="http://schemas.openxmlformats.org/drawingml/2006/main"/>
  </p:clrMapOvr>
</p:sld>
</file>