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b1a43a6b644f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bafdfba18d4aa7"/>
  </p:sldMasterIdLst>
  <p:sldIdLst>
    <p:sldId xmlns:r="http://schemas.openxmlformats.org/officeDocument/2006/relationships" id="256" r:id="R28e25fbccb8f44ae"/>
    <p:sldId xmlns:r="http://schemas.openxmlformats.org/officeDocument/2006/relationships" id="257" r:id="Rc30100aaa02f4d3e"/>
    <p:sldId xmlns:r="http://schemas.openxmlformats.org/officeDocument/2006/relationships" id="258" r:id="R48edaf88fffb4cb8"/>
    <p:sldId xmlns:r="http://schemas.openxmlformats.org/officeDocument/2006/relationships" id="259" r:id="R315c5ef43f444ca9"/>
    <p:sldId xmlns:r="http://schemas.openxmlformats.org/officeDocument/2006/relationships" id="260" r:id="Rc3c14553d03241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bafdfba18d4aa7" /><Relationship Type="http://schemas.openxmlformats.org/officeDocument/2006/relationships/slide" Target="/ppt/slides/slide1.xml" Id="R28e25fbccb8f44ae" /><Relationship Type="http://schemas.openxmlformats.org/officeDocument/2006/relationships/slide" Target="/ppt/slides/slide2.xml" Id="Rc30100aaa02f4d3e" /><Relationship Type="http://schemas.openxmlformats.org/officeDocument/2006/relationships/slide" Target="/ppt/slides/slide3.xml" Id="R48edaf88fffb4cb8" /><Relationship Type="http://schemas.openxmlformats.org/officeDocument/2006/relationships/slide" Target="/ppt/slides/slide4.xml" Id="R315c5ef43f444ca9" /><Relationship Type="http://schemas.openxmlformats.org/officeDocument/2006/relationships/slide" Target="/ppt/slides/slide5.xml" Id="Rc3c14553d03241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ed097c6db249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336606f3f4e11" /><Relationship Type="http://schemas.openxmlformats.org/officeDocument/2006/relationships/theme" Target="/ppt/slideMasters/theme/theme1.xml" Id="Rf0862d5b778a4b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4336606f3f4e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f855f7de774a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b11a2afe1f49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68746e84c144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d73767a23843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a6b36e68a44c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VESTBY KIRKELIGE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VESTBY KIRKELIGE FELLESRÅD ble etablert [år] og holder til i Vestby.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Risilveien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1542 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98 00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post.vestby@kirken.no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www.kirken.no/vestby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976 986 121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