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9296fbd64d4f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134425143c4224"/>
  </p:sldMasterIdLst>
  <p:sldIdLst>
    <p:sldId xmlns:r="http://schemas.openxmlformats.org/officeDocument/2006/relationships" id="256" r:id="R38851516aa414f4c"/>
    <p:sldId xmlns:r="http://schemas.openxmlformats.org/officeDocument/2006/relationships" id="257" r:id="R3b849574060846b4"/>
    <p:sldId xmlns:r="http://schemas.openxmlformats.org/officeDocument/2006/relationships" id="258" r:id="R5f13e78423474b96"/>
    <p:sldId xmlns:r="http://schemas.openxmlformats.org/officeDocument/2006/relationships" id="259" r:id="Ra5b781e3756a444f"/>
    <p:sldId xmlns:r="http://schemas.openxmlformats.org/officeDocument/2006/relationships" id="260" r:id="R62c671d38d8143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134425143c4224" /><Relationship Type="http://schemas.openxmlformats.org/officeDocument/2006/relationships/slide" Target="/ppt/slides/slide1.xml" Id="R38851516aa414f4c" /><Relationship Type="http://schemas.openxmlformats.org/officeDocument/2006/relationships/slide" Target="/ppt/slides/slide2.xml" Id="R3b849574060846b4" /><Relationship Type="http://schemas.openxmlformats.org/officeDocument/2006/relationships/slide" Target="/ppt/slides/slide3.xml" Id="R5f13e78423474b96" /><Relationship Type="http://schemas.openxmlformats.org/officeDocument/2006/relationships/slide" Target="/ppt/slides/slide4.xml" Id="Ra5b781e3756a444f" /><Relationship Type="http://schemas.openxmlformats.org/officeDocument/2006/relationships/slide" Target="/ppt/slides/slide5.xml" Id="R62c671d38d8143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0c64bc07c545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613b027bb4109" /><Relationship Type="http://schemas.openxmlformats.org/officeDocument/2006/relationships/theme" Target="/ppt/slideMasters/theme/theme1.xml" Id="R75380b97a63e44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c613b027bb41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7b874b9dbd4b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83b8d6bda44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4d2f0a335341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507061f0449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a8af431ee846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SOKN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88 46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