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8dfc55d5de4a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c009ea29f54142"/>
  </p:sldMasterIdLst>
  <p:sldIdLst>
    <p:sldId xmlns:r="http://schemas.openxmlformats.org/officeDocument/2006/relationships" id="256" r:id="Rb9e5ac46e0424f23"/>
    <p:sldId xmlns:r="http://schemas.openxmlformats.org/officeDocument/2006/relationships" id="257" r:id="Rc43c994841cd404b"/>
    <p:sldId xmlns:r="http://schemas.openxmlformats.org/officeDocument/2006/relationships" id="258" r:id="R584202a60d044346"/>
    <p:sldId xmlns:r="http://schemas.openxmlformats.org/officeDocument/2006/relationships" id="259" r:id="Rc727537c3bc04a75"/>
    <p:sldId xmlns:r="http://schemas.openxmlformats.org/officeDocument/2006/relationships" id="260" r:id="Rad25c63979eb4471"/>
    <p:sldId xmlns:r="http://schemas.openxmlformats.org/officeDocument/2006/relationships" id="261" r:id="Rf5306de7e2ac41ff"/>
    <p:sldId xmlns:r="http://schemas.openxmlformats.org/officeDocument/2006/relationships" id="262" r:id="R58fd6d0aba30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009ea29f54142" /><Relationship Type="http://schemas.openxmlformats.org/officeDocument/2006/relationships/slide" Target="/ppt/slides/slide1.xml" Id="Rb9e5ac46e0424f23" /><Relationship Type="http://schemas.openxmlformats.org/officeDocument/2006/relationships/slide" Target="/ppt/slides/slide2.xml" Id="Rc43c994841cd404b" /><Relationship Type="http://schemas.openxmlformats.org/officeDocument/2006/relationships/slide" Target="/ppt/slides/slide3.xml" Id="R584202a60d044346" /><Relationship Type="http://schemas.openxmlformats.org/officeDocument/2006/relationships/slide" Target="/ppt/slides/slide4.xml" Id="Rc727537c3bc04a75" /><Relationship Type="http://schemas.openxmlformats.org/officeDocument/2006/relationships/slide" Target="/ppt/slides/slide5.xml" Id="Rad25c63979eb4471" /><Relationship Type="http://schemas.openxmlformats.org/officeDocument/2006/relationships/slide" Target="/ppt/slides/slide6.xml" Id="Rf5306de7e2ac41ff" /><Relationship Type="http://schemas.openxmlformats.org/officeDocument/2006/relationships/slide" Target="/ppt/slides/slide7.xml" Id="R58fd6d0aba30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fa9414b26148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304c0b9ea4d93" /><Relationship Type="http://schemas.openxmlformats.org/officeDocument/2006/relationships/theme" Target="/ppt/slideMasters/theme/theme1.xml" Id="R8812ee173837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304c0b9ea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6e0e91c35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9e507759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b8f9e407d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960f8c6f7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360f5aaf74a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97a33ceac47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e224a3191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AGILE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AGILE KONSULT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11 217 770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11 539 572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LOUISE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ÅDLAND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ÅDLAND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Rognebærvegen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post@agilekonsult.no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976 744 438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