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a12a363f5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36c4a1e8dd4681"/>
  </p:sldMasterIdLst>
  <p:sldIdLst>
    <p:sldId xmlns:r="http://schemas.openxmlformats.org/officeDocument/2006/relationships" id="256" r:id="Rad1c817b61db4d19"/>
    <p:sldId xmlns:r="http://schemas.openxmlformats.org/officeDocument/2006/relationships" id="257" r:id="R426438fb1ad541e1"/>
    <p:sldId xmlns:r="http://schemas.openxmlformats.org/officeDocument/2006/relationships" id="258" r:id="R3619112d1b2a419a"/>
    <p:sldId xmlns:r="http://schemas.openxmlformats.org/officeDocument/2006/relationships" id="259" r:id="R9822d145f7b4418f"/>
    <p:sldId xmlns:r="http://schemas.openxmlformats.org/officeDocument/2006/relationships" id="260" r:id="R19373a33c8be4670"/>
    <p:sldId xmlns:r="http://schemas.openxmlformats.org/officeDocument/2006/relationships" id="261" r:id="Ra2ad58411d4d40e3"/>
    <p:sldId xmlns:r="http://schemas.openxmlformats.org/officeDocument/2006/relationships" id="262" r:id="R7d1cfae29ce9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6c4a1e8dd4681" /><Relationship Type="http://schemas.openxmlformats.org/officeDocument/2006/relationships/slide" Target="/ppt/slides/slide1.xml" Id="Rad1c817b61db4d19" /><Relationship Type="http://schemas.openxmlformats.org/officeDocument/2006/relationships/slide" Target="/ppt/slides/slide2.xml" Id="R426438fb1ad541e1" /><Relationship Type="http://schemas.openxmlformats.org/officeDocument/2006/relationships/slide" Target="/ppt/slides/slide3.xml" Id="R3619112d1b2a419a" /><Relationship Type="http://schemas.openxmlformats.org/officeDocument/2006/relationships/slide" Target="/ppt/slides/slide4.xml" Id="R9822d145f7b4418f" /><Relationship Type="http://schemas.openxmlformats.org/officeDocument/2006/relationships/slide" Target="/ppt/slides/slide5.xml" Id="R19373a33c8be4670" /><Relationship Type="http://schemas.openxmlformats.org/officeDocument/2006/relationships/slide" Target="/ppt/slides/slide6.xml" Id="Ra2ad58411d4d40e3" /><Relationship Type="http://schemas.openxmlformats.org/officeDocument/2006/relationships/slide" Target="/ppt/slides/slide7.xml" Id="R7d1cfae29ce9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def366ae2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238b0fa1f4d2a" /><Relationship Type="http://schemas.openxmlformats.org/officeDocument/2006/relationships/theme" Target="/ppt/slideMasters/theme/theme1.xml" Id="Rbfc190b209564c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238b0fa1f4d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4003aa88649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5b2c17e75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8f3f8576f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522eaf2fd4d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681d60bf045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82565587e46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ecc9135c4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