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2e5ab0615346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11fc850aef4507"/>
  </p:sldMasterIdLst>
  <p:sldIdLst>
    <p:sldId xmlns:r="http://schemas.openxmlformats.org/officeDocument/2006/relationships" id="256" r:id="Rbaca0cf3a6f64f06"/>
    <p:sldId xmlns:r="http://schemas.openxmlformats.org/officeDocument/2006/relationships" id="257" r:id="Rb126be0824b54ce7"/>
    <p:sldId xmlns:r="http://schemas.openxmlformats.org/officeDocument/2006/relationships" id="258" r:id="Rc02045b41a2549ea"/>
    <p:sldId xmlns:r="http://schemas.openxmlformats.org/officeDocument/2006/relationships" id="259" r:id="R9bf2633bda2b4221"/>
    <p:sldId xmlns:r="http://schemas.openxmlformats.org/officeDocument/2006/relationships" id="260" r:id="Rf57e7305c2bd449f"/>
    <p:sldId xmlns:r="http://schemas.openxmlformats.org/officeDocument/2006/relationships" id="261" r:id="R2e351b8c4e9f4a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1fc850aef4507" /><Relationship Type="http://schemas.openxmlformats.org/officeDocument/2006/relationships/slide" Target="/ppt/slides/slide1.xml" Id="Rbaca0cf3a6f64f06" /><Relationship Type="http://schemas.openxmlformats.org/officeDocument/2006/relationships/slide" Target="/ppt/slides/slide2.xml" Id="Rb126be0824b54ce7" /><Relationship Type="http://schemas.openxmlformats.org/officeDocument/2006/relationships/slide" Target="/ppt/slides/slide3.xml" Id="Rc02045b41a2549ea" /><Relationship Type="http://schemas.openxmlformats.org/officeDocument/2006/relationships/slide" Target="/ppt/slides/slide4.xml" Id="R9bf2633bda2b4221" /><Relationship Type="http://schemas.openxmlformats.org/officeDocument/2006/relationships/slide" Target="/ppt/slides/slide5.xml" Id="Rf57e7305c2bd449f" /><Relationship Type="http://schemas.openxmlformats.org/officeDocument/2006/relationships/slide" Target="/ppt/slides/slide6.xml" Id="R2e351b8c4e9f4a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493dd177d49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4262609fb47ba" /><Relationship Type="http://schemas.openxmlformats.org/officeDocument/2006/relationships/theme" Target="/ppt/slideMasters/theme/theme1.xml" Id="R3bf9fb5720d04e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04262609fb47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3ae9315c84a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4eaaeb7ba40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8fea8e0d347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82894ba4144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97f2ae97e4f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e340771f4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