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6eb04bf6ff334b83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078e8fce206f4927"/>
  </p:sldMasterIdLst>
  <p:sldIdLst>
    <p:sldId xmlns:r="http://schemas.openxmlformats.org/officeDocument/2006/relationships" id="256" r:id="R531cd1ef3ca64d57"/>
    <p:sldId xmlns:r="http://schemas.openxmlformats.org/officeDocument/2006/relationships" id="257" r:id="Rcf53fe229e424d2c"/>
    <p:sldId xmlns:r="http://schemas.openxmlformats.org/officeDocument/2006/relationships" id="258" r:id="R17b2855d22224028"/>
    <p:sldId xmlns:r="http://schemas.openxmlformats.org/officeDocument/2006/relationships" id="259" r:id="R56084738a1f64e5b"/>
    <p:sldId xmlns:r="http://schemas.openxmlformats.org/officeDocument/2006/relationships" id="260" r:id="R7a71661a33294279"/>
    <p:sldId xmlns:r="http://schemas.openxmlformats.org/officeDocument/2006/relationships" id="261" r:id="R72adad0ffb7a446c"/>
    <p:sldId xmlns:r="http://schemas.openxmlformats.org/officeDocument/2006/relationships" id="262" r:id="Re4b9f312eb4b40ed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78e8fce206f4927" /><Relationship Type="http://schemas.openxmlformats.org/officeDocument/2006/relationships/slide" Target="/ppt/slides/slide1.xml" Id="R531cd1ef3ca64d57" /><Relationship Type="http://schemas.openxmlformats.org/officeDocument/2006/relationships/slide" Target="/ppt/slides/slide2.xml" Id="Rcf53fe229e424d2c" /><Relationship Type="http://schemas.openxmlformats.org/officeDocument/2006/relationships/slide" Target="/ppt/slides/slide3.xml" Id="R17b2855d22224028" /><Relationship Type="http://schemas.openxmlformats.org/officeDocument/2006/relationships/slide" Target="/ppt/slides/slide4.xml" Id="R56084738a1f64e5b" /><Relationship Type="http://schemas.openxmlformats.org/officeDocument/2006/relationships/slide" Target="/ppt/slides/slide5.xml" Id="R7a71661a33294279" /><Relationship Type="http://schemas.openxmlformats.org/officeDocument/2006/relationships/slide" Target="/ppt/slides/slide6.xml" Id="R72adad0ffb7a446c" /><Relationship Type="http://schemas.openxmlformats.org/officeDocument/2006/relationships/slide" Target="/ppt/slides/slide7.xml" Id="Re4b9f312eb4b40ed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10219b3c1d0489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23846d49e2043a3" /><Relationship Type="http://schemas.openxmlformats.org/officeDocument/2006/relationships/theme" Target="/ppt/slideMasters/theme/theme1.xml" Id="R63d19f171a8a4855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923846d49e2043a3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add5576ed0b4e96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476587598bc4d9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bbfe6a636114fd6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142f37df21e4fa9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5645913aae44917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598792993914ecd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c2322bc803d4f32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OSLOFJORDEN BYGG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OSLOFJORDEN BYGG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OSLOFJORDEN BYGG AS ble etablert [år] og holder til i Råde.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OSLOFJORDEN BYGG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OSLOFJORDEN BYGG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OSLOFJORDEN BYGG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10 772 045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272 391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229 322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1 046 378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2 926 831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OSLOFJORDEN BYGG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JOHN WILLAS RØSTAD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OLE MARTIN SUKKE  –  50,0 %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OSLOFJORDEN BYGG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Kvartsveien 33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1640 Råde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976 465 415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OSLOFJORDEN BYGG AS</a:t>
            </a:r>
          </a:p>
        </p:txBody>
      </p:sp>
    </p:spTree>
  </p:cSld>
  <p:clrMapOvr>
    <a:masterClrMapping xmlns:a="http://schemas.openxmlformats.org/drawingml/2006/main"/>
  </p:clrMapOvr>
</p:sld>
</file>