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6a3542198f49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896b5320be46c9"/>
  </p:sldMasterIdLst>
  <p:sldIdLst>
    <p:sldId xmlns:r="http://schemas.openxmlformats.org/officeDocument/2006/relationships" id="256" r:id="Rd2d18617dfa14eb6"/>
    <p:sldId xmlns:r="http://schemas.openxmlformats.org/officeDocument/2006/relationships" id="257" r:id="R5dfb7fd0250249c6"/>
    <p:sldId xmlns:r="http://schemas.openxmlformats.org/officeDocument/2006/relationships" id="258" r:id="R5e4674f9f0da4b4e"/>
    <p:sldId xmlns:r="http://schemas.openxmlformats.org/officeDocument/2006/relationships" id="259" r:id="R363fa3ce2f3d49c2"/>
    <p:sldId xmlns:r="http://schemas.openxmlformats.org/officeDocument/2006/relationships" id="260" r:id="Rbbff4c1c418341e0"/>
    <p:sldId xmlns:r="http://schemas.openxmlformats.org/officeDocument/2006/relationships" id="261" r:id="Rf1e19c1feddf4ef1"/>
    <p:sldId xmlns:r="http://schemas.openxmlformats.org/officeDocument/2006/relationships" id="262" r:id="Rc8bb9586a2d04b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896b5320be46c9" /><Relationship Type="http://schemas.openxmlformats.org/officeDocument/2006/relationships/slide" Target="/ppt/slides/slide1.xml" Id="Rd2d18617dfa14eb6" /><Relationship Type="http://schemas.openxmlformats.org/officeDocument/2006/relationships/slide" Target="/ppt/slides/slide2.xml" Id="R5dfb7fd0250249c6" /><Relationship Type="http://schemas.openxmlformats.org/officeDocument/2006/relationships/slide" Target="/ppt/slides/slide3.xml" Id="R5e4674f9f0da4b4e" /><Relationship Type="http://schemas.openxmlformats.org/officeDocument/2006/relationships/slide" Target="/ppt/slides/slide4.xml" Id="R363fa3ce2f3d49c2" /><Relationship Type="http://schemas.openxmlformats.org/officeDocument/2006/relationships/slide" Target="/ppt/slides/slide5.xml" Id="Rbbff4c1c418341e0" /><Relationship Type="http://schemas.openxmlformats.org/officeDocument/2006/relationships/slide" Target="/ppt/slides/slide6.xml" Id="Rf1e19c1feddf4ef1" /><Relationship Type="http://schemas.openxmlformats.org/officeDocument/2006/relationships/slide" Target="/ppt/slides/slide7.xml" Id="Rc8bb9586a2d04b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cf515b5fa24f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644ed933a4e68" /><Relationship Type="http://schemas.openxmlformats.org/officeDocument/2006/relationships/theme" Target="/ppt/slideMasters/theme/theme1.xml" Id="R0df2bed023b54f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2644ed933a4e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31c1191c240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cf797b81842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8454ef0974a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5e513969f41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719ba8fe843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e7d9056fd4d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2d543814b46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ERNST &amp; YOUNG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ERNST &amp; YOUNG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4 139 101 000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94 531 000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115 890 000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171 071 000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1 965 290 000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ALBRIGTSEN EIRIK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NILS KRISTIAN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C.E. BØSTERUD AS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EIDISSEN WILLY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GRYDELAND ALEKSANDER B  –  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Stortorvet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24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976 389 387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ERNST &amp; YOUNG AS</a:t>
            </a:r>
          </a:p>
        </p:txBody>
      </p:sp>
    </p:spTree>
  </p:cSld>
  <p:clrMapOvr>
    <a:masterClrMapping xmlns:a="http://schemas.openxmlformats.org/drawingml/2006/main"/>
  </p:clrMapOvr>
</p:sld>
</file>