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45b95b4ee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e13091e074095"/>
  </p:sldMasterIdLst>
  <p:sldIdLst>
    <p:sldId xmlns:r="http://schemas.openxmlformats.org/officeDocument/2006/relationships" id="256" r:id="Rb5a78ecf5e66485d"/>
    <p:sldId xmlns:r="http://schemas.openxmlformats.org/officeDocument/2006/relationships" id="257" r:id="Rfcf24e9f890f473a"/>
    <p:sldId xmlns:r="http://schemas.openxmlformats.org/officeDocument/2006/relationships" id="258" r:id="Rfb40c41867a7440a"/>
    <p:sldId xmlns:r="http://schemas.openxmlformats.org/officeDocument/2006/relationships" id="259" r:id="R9982b836ca2e43fa"/>
    <p:sldId xmlns:r="http://schemas.openxmlformats.org/officeDocument/2006/relationships" id="260" r:id="Rb2d9ad82378840c3"/>
    <p:sldId xmlns:r="http://schemas.openxmlformats.org/officeDocument/2006/relationships" id="261" r:id="Re0067d49b77b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e13091e074095" /><Relationship Type="http://schemas.openxmlformats.org/officeDocument/2006/relationships/slide" Target="/ppt/slides/slide1.xml" Id="Rb5a78ecf5e66485d" /><Relationship Type="http://schemas.openxmlformats.org/officeDocument/2006/relationships/slide" Target="/ppt/slides/slide2.xml" Id="Rfcf24e9f890f473a" /><Relationship Type="http://schemas.openxmlformats.org/officeDocument/2006/relationships/slide" Target="/ppt/slides/slide3.xml" Id="Rfb40c41867a7440a" /><Relationship Type="http://schemas.openxmlformats.org/officeDocument/2006/relationships/slide" Target="/ppt/slides/slide4.xml" Id="R9982b836ca2e43fa" /><Relationship Type="http://schemas.openxmlformats.org/officeDocument/2006/relationships/slide" Target="/ppt/slides/slide5.xml" Id="Rb2d9ad82378840c3" /><Relationship Type="http://schemas.openxmlformats.org/officeDocument/2006/relationships/slide" Target="/ppt/slides/slide6.xml" Id="Re0067d49b77b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68be537f3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73d54a8b7472c" /><Relationship Type="http://schemas.openxmlformats.org/officeDocument/2006/relationships/theme" Target="/ppt/slideMasters/theme/theme1.xml" Id="R7c2f277fb50b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73d54a8b747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5ce8beeb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1858f076d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6cdcdffe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7911cab17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18be80132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4f9bde29c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ERNST &amp; YOUNG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Stortorvet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976 389 387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