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58f665f2c44f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0689372ddb4493"/>
  </p:sldMasterIdLst>
  <p:sldIdLst>
    <p:sldId xmlns:r="http://schemas.openxmlformats.org/officeDocument/2006/relationships" id="256" r:id="R72655e37eee34aed"/>
    <p:sldId xmlns:r="http://schemas.openxmlformats.org/officeDocument/2006/relationships" id="257" r:id="R0490ec0eeb4d4599"/>
    <p:sldId xmlns:r="http://schemas.openxmlformats.org/officeDocument/2006/relationships" id="258" r:id="R46a9a61389564fd3"/>
    <p:sldId xmlns:r="http://schemas.openxmlformats.org/officeDocument/2006/relationships" id="259" r:id="R9aba3595f78d4ca3"/>
    <p:sldId xmlns:r="http://schemas.openxmlformats.org/officeDocument/2006/relationships" id="260" r:id="Rf4490d264fa94aac"/>
    <p:sldId xmlns:r="http://schemas.openxmlformats.org/officeDocument/2006/relationships" id="261" r:id="R8387a9ed6bf0421f"/>
    <p:sldId xmlns:r="http://schemas.openxmlformats.org/officeDocument/2006/relationships" id="262" r:id="Raaaa459371c044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0689372ddb4493" /><Relationship Type="http://schemas.openxmlformats.org/officeDocument/2006/relationships/slide" Target="/ppt/slides/slide1.xml" Id="R72655e37eee34aed" /><Relationship Type="http://schemas.openxmlformats.org/officeDocument/2006/relationships/slide" Target="/ppt/slides/slide2.xml" Id="R0490ec0eeb4d4599" /><Relationship Type="http://schemas.openxmlformats.org/officeDocument/2006/relationships/slide" Target="/ppt/slides/slide3.xml" Id="R46a9a61389564fd3" /><Relationship Type="http://schemas.openxmlformats.org/officeDocument/2006/relationships/slide" Target="/ppt/slides/slide4.xml" Id="R9aba3595f78d4ca3" /><Relationship Type="http://schemas.openxmlformats.org/officeDocument/2006/relationships/slide" Target="/ppt/slides/slide5.xml" Id="Rf4490d264fa94aac" /><Relationship Type="http://schemas.openxmlformats.org/officeDocument/2006/relationships/slide" Target="/ppt/slides/slide6.xml" Id="R8387a9ed6bf0421f" /><Relationship Type="http://schemas.openxmlformats.org/officeDocument/2006/relationships/slide" Target="/ppt/slides/slide7.xml" Id="Raaaa459371c044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0f83b43a1d4f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951ba930d4d61" /><Relationship Type="http://schemas.openxmlformats.org/officeDocument/2006/relationships/theme" Target="/ppt/slideMasters/theme/theme1.xml" Id="R1bbb06dcf3534d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5951ba930d4d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58687275441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f3b27c39544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afc9a4cdc47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aba140ba24f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a5087fd3843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e6db32f9b44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49e88fd4649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HAUK SVEINSSON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 SVEINSSON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189 327 784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3 177 309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1 696 364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2 447 698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48 727 039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 SVEINSSON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Rødmyrjordet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50 54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post@hauk.no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976 252 713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