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3b5f9ba4c14b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a26e3b6d254d14"/>
  </p:sldMasterIdLst>
  <p:sldIdLst>
    <p:sldId xmlns:r="http://schemas.openxmlformats.org/officeDocument/2006/relationships" id="256" r:id="R690d9c194e304a72"/>
    <p:sldId xmlns:r="http://schemas.openxmlformats.org/officeDocument/2006/relationships" id="257" r:id="Rf100f55644af4840"/>
    <p:sldId xmlns:r="http://schemas.openxmlformats.org/officeDocument/2006/relationships" id="258" r:id="R755a37777d844366"/>
    <p:sldId xmlns:r="http://schemas.openxmlformats.org/officeDocument/2006/relationships" id="259" r:id="R817ac5b9a2cd49bf"/>
    <p:sldId xmlns:r="http://schemas.openxmlformats.org/officeDocument/2006/relationships" id="260" r:id="R6a64211b6e5f4721"/>
    <p:sldId xmlns:r="http://schemas.openxmlformats.org/officeDocument/2006/relationships" id="261" r:id="R6d83ea2413f847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a26e3b6d254d14" /><Relationship Type="http://schemas.openxmlformats.org/officeDocument/2006/relationships/slide" Target="/ppt/slides/slide1.xml" Id="R690d9c194e304a72" /><Relationship Type="http://schemas.openxmlformats.org/officeDocument/2006/relationships/slide" Target="/ppt/slides/slide2.xml" Id="Rf100f55644af4840" /><Relationship Type="http://schemas.openxmlformats.org/officeDocument/2006/relationships/slide" Target="/ppt/slides/slide3.xml" Id="R755a37777d844366" /><Relationship Type="http://schemas.openxmlformats.org/officeDocument/2006/relationships/slide" Target="/ppt/slides/slide4.xml" Id="R817ac5b9a2cd49bf" /><Relationship Type="http://schemas.openxmlformats.org/officeDocument/2006/relationships/slide" Target="/ppt/slides/slide5.xml" Id="R6a64211b6e5f4721" /><Relationship Type="http://schemas.openxmlformats.org/officeDocument/2006/relationships/slide" Target="/ppt/slides/slide6.xml" Id="R6d83ea2413f847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ac8702356742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0f26c5c0843bc" /><Relationship Type="http://schemas.openxmlformats.org/officeDocument/2006/relationships/theme" Target="/ppt/slideMasters/theme/theme1.xml" Id="Rfb5c8b3f8d1845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b0f26c5c0843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36d38713b49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a76655a2640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b8dfe87964a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3d7b0dff845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9d5bfa32d40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3de7e4eca4f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DELPHI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DELPHI NORGE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−12 510 409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96 457 567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873 571 838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874 764 651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Storebrand Asset Management AS, 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v1c@storebrand.no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www.delphi.no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976 242 556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