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b0fabab97d4b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9839a85a364d03"/>
  </p:sldMasterIdLst>
  <p:sldIdLst>
    <p:sldId xmlns:r="http://schemas.openxmlformats.org/officeDocument/2006/relationships" id="256" r:id="R3d85acb054074706"/>
    <p:sldId xmlns:r="http://schemas.openxmlformats.org/officeDocument/2006/relationships" id="257" r:id="Rfbd149cc273c450a"/>
    <p:sldId xmlns:r="http://schemas.openxmlformats.org/officeDocument/2006/relationships" id="258" r:id="Refd8d24357f34b3b"/>
    <p:sldId xmlns:r="http://schemas.openxmlformats.org/officeDocument/2006/relationships" id="259" r:id="Reaeacfa1353d4094"/>
    <p:sldId xmlns:r="http://schemas.openxmlformats.org/officeDocument/2006/relationships" id="260" r:id="Rd310ac2480b94a00"/>
    <p:sldId xmlns:r="http://schemas.openxmlformats.org/officeDocument/2006/relationships" id="261" r:id="Rb90291a3b71245b1"/>
    <p:sldId xmlns:r="http://schemas.openxmlformats.org/officeDocument/2006/relationships" id="262" r:id="R7c5b416ba3764d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9839a85a364d03" /><Relationship Type="http://schemas.openxmlformats.org/officeDocument/2006/relationships/slide" Target="/ppt/slides/slide1.xml" Id="R3d85acb054074706" /><Relationship Type="http://schemas.openxmlformats.org/officeDocument/2006/relationships/slide" Target="/ppt/slides/slide2.xml" Id="Rfbd149cc273c450a" /><Relationship Type="http://schemas.openxmlformats.org/officeDocument/2006/relationships/slide" Target="/ppt/slides/slide3.xml" Id="Refd8d24357f34b3b" /><Relationship Type="http://schemas.openxmlformats.org/officeDocument/2006/relationships/slide" Target="/ppt/slides/slide4.xml" Id="Reaeacfa1353d4094" /><Relationship Type="http://schemas.openxmlformats.org/officeDocument/2006/relationships/slide" Target="/ppt/slides/slide5.xml" Id="Rd310ac2480b94a00" /><Relationship Type="http://schemas.openxmlformats.org/officeDocument/2006/relationships/slide" Target="/ppt/slides/slide6.xml" Id="Rb90291a3b71245b1" /><Relationship Type="http://schemas.openxmlformats.org/officeDocument/2006/relationships/slide" Target="/ppt/slides/slide7.xml" Id="R7c5b416ba3764d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08607229104b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9a603ffa449bb" /><Relationship Type="http://schemas.openxmlformats.org/officeDocument/2006/relationships/theme" Target="/ppt/slideMasters/theme/theme1.xml" Id="Rec0362c847e343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69a603ffa449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12ac822d644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b7e6490c141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394f21ec3748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8ec18f7a149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8bd07e8ed40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c9c9b070d49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d8d5da70c45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7 886 938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45 395 662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46 237 494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BJØRKLUND KNUT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NORDÅS ÅSHILD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Øyjordsveien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8616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13 46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976 162 005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