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e330ab80e34c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e1cf4c0674e8d"/>
  </p:sldMasterIdLst>
  <p:sldIdLst>
    <p:sldId xmlns:r="http://schemas.openxmlformats.org/officeDocument/2006/relationships" id="256" r:id="Rcf13c912c42245f5"/>
    <p:sldId xmlns:r="http://schemas.openxmlformats.org/officeDocument/2006/relationships" id="257" r:id="Reafcddf7dfbc45d3"/>
    <p:sldId xmlns:r="http://schemas.openxmlformats.org/officeDocument/2006/relationships" id="258" r:id="R854620cda4eb44d7"/>
    <p:sldId xmlns:r="http://schemas.openxmlformats.org/officeDocument/2006/relationships" id="259" r:id="Ree3e89603221418a"/>
    <p:sldId xmlns:r="http://schemas.openxmlformats.org/officeDocument/2006/relationships" id="260" r:id="R3a7f2e78b1674b6f"/>
    <p:sldId xmlns:r="http://schemas.openxmlformats.org/officeDocument/2006/relationships" id="261" r:id="Ra6374b3b7da4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e1cf4c0674e8d" /><Relationship Type="http://schemas.openxmlformats.org/officeDocument/2006/relationships/slide" Target="/ppt/slides/slide1.xml" Id="Rcf13c912c42245f5" /><Relationship Type="http://schemas.openxmlformats.org/officeDocument/2006/relationships/slide" Target="/ppt/slides/slide2.xml" Id="Reafcddf7dfbc45d3" /><Relationship Type="http://schemas.openxmlformats.org/officeDocument/2006/relationships/slide" Target="/ppt/slides/slide3.xml" Id="R854620cda4eb44d7" /><Relationship Type="http://schemas.openxmlformats.org/officeDocument/2006/relationships/slide" Target="/ppt/slides/slide4.xml" Id="Ree3e89603221418a" /><Relationship Type="http://schemas.openxmlformats.org/officeDocument/2006/relationships/slide" Target="/ppt/slides/slide5.xml" Id="R3a7f2e78b1674b6f" /><Relationship Type="http://schemas.openxmlformats.org/officeDocument/2006/relationships/slide" Target="/ppt/slides/slide6.xml" Id="Ra6374b3b7da4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ae7a611a9b45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e747650d84c69" /><Relationship Type="http://schemas.openxmlformats.org/officeDocument/2006/relationships/theme" Target="/ppt/slideMasters/theme/theme1.xml" Id="R2815489e868542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0e747650d84c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55e750e6141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d14aa8051540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6d461b15f42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9892f151e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365cb2c15d47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94d89e40b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