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bb164d36fe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478df298e4ed0"/>
  </p:sldMasterIdLst>
  <p:sldIdLst>
    <p:sldId xmlns:r="http://schemas.openxmlformats.org/officeDocument/2006/relationships" id="256" r:id="R9c9a83deb63b4a77"/>
    <p:sldId xmlns:r="http://schemas.openxmlformats.org/officeDocument/2006/relationships" id="257" r:id="Re781f526cc1347c7"/>
    <p:sldId xmlns:r="http://schemas.openxmlformats.org/officeDocument/2006/relationships" id="258" r:id="Rb5262db72ba24254"/>
    <p:sldId xmlns:r="http://schemas.openxmlformats.org/officeDocument/2006/relationships" id="259" r:id="Red8526c8e8854af3"/>
    <p:sldId xmlns:r="http://schemas.openxmlformats.org/officeDocument/2006/relationships" id="260" r:id="R687260d2b859450a"/>
    <p:sldId xmlns:r="http://schemas.openxmlformats.org/officeDocument/2006/relationships" id="261" r:id="R137daa62a5054313"/>
    <p:sldId xmlns:r="http://schemas.openxmlformats.org/officeDocument/2006/relationships" id="262" r:id="Rfec3fa533c6244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478df298e4ed0" /><Relationship Type="http://schemas.openxmlformats.org/officeDocument/2006/relationships/slide" Target="/ppt/slides/slide1.xml" Id="R9c9a83deb63b4a77" /><Relationship Type="http://schemas.openxmlformats.org/officeDocument/2006/relationships/slide" Target="/ppt/slides/slide2.xml" Id="Re781f526cc1347c7" /><Relationship Type="http://schemas.openxmlformats.org/officeDocument/2006/relationships/slide" Target="/ppt/slides/slide3.xml" Id="Rb5262db72ba24254" /><Relationship Type="http://schemas.openxmlformats.org/officeDocument/2006/relationships/slide" Target="/ppt/slides/slide4.xml" Id="Red8526c8e8854af3" /><Relationship Type="http://schemas.openxmlformats.org/officeDocument/2006/relationships/slide" Target="/ppt/slides/slide5.xml" Id="R687260d2b859450a" /><Relationship Type="http://schemas.openxmlformats.org/officeDocument/2006/relationships/slide" Target="/ppt/slides/slide6.xml" Id="R137daa62a5054313" /><Relationship Type="http://schemas.openxmlformats.org/officeDocument/2006/relationships/slide" Target="/ppt/slides/slide7.xml" Id="Rfec3fa533c6244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c13363dee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e6d832f5143a0" /><Relationship Type="http://schemas.openxmlformats.org/officeDocument/2006/relationships/theme" Target="/ppt/slideMasters/theme/theme1.xml" Id="R5dcc25112597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e6d832f51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759fc444f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a8d647b4a47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3631a876b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5a7619e844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129e6ebae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3ffdb9a2f44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cc15bf74c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64 507 671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64 507 672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LENDE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4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