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b0f0764f1b4b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fe0ae83974c85"/>
  </p:sldMasterIdLst>
  <p:sldIdLst>
    <p:sldId xmlns:r="http://schemas.openxmlformats.org/officeDocument/2006/relationships" id="256" r:id="R11f08a3bd5f04da1"/>
    <p:sldId xmlns:r="http://schemas.openxmlformats.org/officeDocument/2006/relationships" id="257" r:id="R085291ef78b241cd"/>
    <p:sldId xmlns:r="http://schemas.openxmlformats.org/officeDocument/2006/relationships" id="258" r:id="R4856a3bf92aa4759"/>
    <p:sldId xmlns:r="http://schemas.openxmlformats.org/officeDocument/2006/relationships" id="259" r:id="R718c5b5f8ad74838"/>
    <p:sldId xmlns:r="http://schemas.openxmlformats.org/officeDocument/2006/relationships" id="260" r:id="Red0502699acb401b"/>
    <p:sldId xmlns:r="http://schemas.openxmlformats.org/officeDocument/2006/relationships" id="261" r:id="R58d0db1eac2540dc"/>
    <p:sldId xmlns:r="http://schemas.openxmlformats.org/officeDocument/2006/relationships" id="262" r:id="R2eca371dac4e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fe0ae83974c85" /><Relationship Type="http://schemas.openxmlformats.org/officeDocument/2006/relationships/slide" Target="/ppt/slides/slide1.xml" Id="R11f08a3bd5f04da1" /><Relationship Type="http://schemas.openxmlformats.org/officeDocument/2006/relationships/slide" Target="/ppt/slides/slide2.xml" Id="R085291ef78b241cd" /><Relationship Type="http://schemas.openxmlformats.org/officeDocument/2006/relationships/slide" Target="/ppt/slides/slide3.xml" Id="R4856a3bf92aa4759" /><Relationship Type="http://schemas.openxmlformats.org/officeDocument/2006/relationships/slide" Target="/ppt/slides/slide4.xml" Id="R718c5b5f8ad74838" /><Relationship Type="http://schemas.openxmlformats.org/officeDocument/2006/relationships/slide" Target="/ppt/slides/slide5.xml" Id="Red0502699acb401b" /><Relationship Type="http://schemas.openxmlformats.org/officeDocument/2006/relationships/slide" Target="/ppt/slides/slide6.xml" Id="R58d0db1eac2540dc" /><Relationship Type="http://schemas.openxmlformats.org/officeDocument/2006/relationships/slide" Target="/ppt/slides/slide7.xml" Id="R2eca371dac4e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78b94c833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2c9c4b114488e" /><Relationship Type="http://schemas.openxmlformats.org/officeDocument/2006/relationships/theme" Target="/ppt/slideMasters/theme/theme1.xml" Id="R4190f86f215e46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82c9c4b11448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053bfb176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fa538a53f40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da93c4cc2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391e02b684f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6139cb21c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31491967c4c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680ee87e941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143 437 989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798 222 720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798 419 422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975 963 861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