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da2b56402c4f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ad69d2110d4985"/>
  </p:sldMasterIdLst>
  <p:sldIdLst>
    <p:sldId xmlns:r="http://schemas.openxmlformats.org/officeDocument/2006/relationships" id="256" r:id="R4b0fa11073434c65"/>
    <p:sldId xmlns:r="http://schemas.openxmlformats.org/officeDocument/2006/relationships" id="257" r:id="R791aa6d957044bdc"/>
    <p:sldId xmlns:r="http://schemas.openxmlformats.org/officeDocument/2006/relationships" id="258" r:id="R2072c7873c3f49e0"/>
    <p:sldId xmlns:r="http://schemas.openxmlformats.org/officeDocument/2006/relationships" id="259" r:id="R8b888326cc4e4b8e"/>
    <p:sldId xmlns:r="http://schemas.openxmlformats.org/officeDocument/2006/relationships" id="260" r:id="R6cfc5fd1e978473e"/>
    <p:sldId xmlns:r="http://schemas.openxmlformats.org/officeDocument/2006/relationships" id="261" r:id="R0ca2de1020a6426e"/>
    <p:sldId xmlns:r="http://schemas.openxmlformats.org/officeDocument/2006/relationships" id="262" r:id="R1472fe98d6e24f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d69d2110d4985" /><Relationship Type="http://schemas.openxmlformats.org/officeDocument/2006/relationships/slide" Target="/ppt/slides/slide1.xml" Id="R4b0fa11073434c65" /><Relationship Type="http://schemas.openxmlformats.org/officeDocument/2006/relationships/slide" Target="/ppt/slides/slide2.xml" Id="R791aa6d957044bdc" /><Relationship Type="http://schemas.openxmlformats.org/officeDocument/2006/relationships/slide" Target="/ppt/slides/slide3.xml" Id="R2072c7873c3f49e0" /><Relationship Type="http://schemas.openxmlformats.org/officeDocument/2006/relationships/slide" Target="/ppt/slides/slide4.xml" Id="R8b888326cc4e4b8e" /><Relationship Type="http://schemas.openxmlformats.org/officeDocument/2006/relationships/slide" Target="/ppt/slides/slide5.xml" Id="R6cfc5fd1e978473e" /><Relationship Type="http://schemas.openxmlformats.org/officeDocument/2006/relationships/slide" Target="/ppt/slides/slide6.xml" Id="R0ca2de1020a6426e" /><Relationship Type="http://schemas.openxmlformats.org/officeDocument/2006/relationships/slide" Target="/ppt/slides/slide7.xml" Id="R1472fe98d6e24f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0d7a64faf049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543b7dddf406d" /><Relationship Type="http://schemas.openxmlformats.org/officeDocument/2006/relationships/theme" Target="/ppt/slideMasters/theme/theme1.xml" Id="R6c52c87497c54e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7543b7dddf40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6daca51b144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4d41c66d7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cde077e5f43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41316f7024b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4725f7a2347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4a2e9f36240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1e019c9e34a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PANDION COMMUNICATION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PANDION COMMUNICATION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1 342 178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HELGAKER JAN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Borgund Økonomi AS, Lilleakerveien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975 955 486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PANDION COMMUNICATION AS</a:t>
            </a:r>
          </a:p>
        </p:txBody>
      </p:sp>
    </p:spTree>
  </p:cSld>
  <p:clrMapOvr>
    <a:masterClrMapping xmlns:a="http://schemas.openxmlformats.org/drawingml/2006/main"/>
  </p:clrMapOvr>
</p:sld>
</file>