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093568428e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e037362f34bb5"/>
  </p:sldMasterIdLst>
  <p:sldIdLst>
    <p:sldId xmlns:r="http://schemas.openxmlformats.org/officeDocument/2006/relationships" id="256" r:id="R8648473907c44b32"/>
    <p:sldId xmlns:r="http://schemas.openxmlformats.org/officeDocument/2006/relationships" id="257" r:id="R3e9dca024f2d488a"/>
    <p:sldId xmlns:r="http://schemas.openxmlformats.org/officeDocument/2006/relationships" id="258" r:id="Rdf44b8a704124bfa"/>
    <p:sldId xmlns:r="http://schemas.openxmlformats.org/officeDocument/2006/relationships" id="259" r:id="R6fbbadccbcaa4262"/>
    <p:sldId xmlns:r="http://schemas.openxmlformats.org/officeDocument/2006/relationships" id="260" r:id="R8d53f91ee03948b1"/>
    <p:sldId xmlns:r="http://schemas.openxmlformats.org/officeDocument/2006/relationships" id="261" r:id="R35e5e60dae1845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e037362f34bb5" /><Relationship Type="http://schemas.openxmlformats.org/officeDocument/2006/relationships/slide" Target="/ppt/slides/slide1.xml" Id="R8648473907c44b32" /><Relationship Type="http://schemas.openxmlformats.org/officeDocument/2006/relationships/slide" Target="/ppt/slides/slide2.xml" Id="R3e9dca024f2d488a" /><Relationship Type="http://schemas.openxmlformats.org/officeDocument/2006/relationships/slide" Target="/ppt/slides/slide3.xml" Id="Rdf44b8a704124bfa" /><Relationship Type="http://schemas.openxmlformats.org/officeDocument/2006/relationships/slide" Target="/ppt/slides/slide4.xml" Id="R6fbbadccbcaa4262" /><Relationship Type="http://schemas.openxmlformats.org/officeDocument/2006/relationships/slide" Target="/ppt/slides/slide5.xml" Id="R8d53f91ee03948b1" /><Relationship Type="http://schemas.openxmlformats.org/officeDocument/2006/relationships/slide" Target="/ppt/slides/slide6.xml" Id="R35e5e60dae1845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ef38e844c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3833d04324336" /><Relationship Type="http://schemas.openxmlformats.org/officeDocument/2006/relationships/theme" Target="/ppt/slideMasters/theme/theme1.xml" Id="Rb396fc6202fc46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3833d0432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bb3b346a2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c2437c00843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f416f0b404f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7846829174f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e1d99c3ff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61dc369b4f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PANDION COMMUNICATION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Borgund Økonomi AS, Lilleakerveien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975 955 486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