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f7aab8406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ac0303f044a7f"/>
  </p:sldMasterIdLst>
  <p:sldIdLst>
    <p:sldId xmlns:r="http://schemas.openxmlformats.org/officeDocument/2006/relationships" id="256" r:id="R3acd92f90e624975"/>
    <p:sldId xmlns:r="http://schemas.openxmlformats.org/officeDocument/2006/relationships" id="257" r:id="R9f0e06e6a6c54db9"/>
    <p:sldId xmlns:r="http://schemas.openxmlformats.org/officeDocument/2006/relationships" id="258" r:id="Rd4a491f09465458b"/>
    <p:sldId xmlns:r="http://schemas.openxmlformats.org/officeDocument/2006/relationships" id="259" r:id="R469f2dca00b24c4a"/>
    <p:sldId xmlns:r="http://schemas.openxmlformats.org/officeDocument/2006/relationships" id="260" r:id="Rd6e5e69709394d27"/>
    <p:sldId xmlns:r="http://schemas.openxmlformats.org/officeDocument/2006/relationships" id="261" r:id="R35fa044303614d3f"/>
    <p:sldId xmlns:r="http://schemas.openxmlformats.org/officeDocument/2006/relationships" id="262" r:id="Ra5453c099236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ac0303f044a7f" /><Relationship Type="http://schemas.openxmlformats.org/officeDocument/2006/relationships/slide" Target="/ppt/slides/slide1.xml" Id="R3acd92f90e624975" /><Relationship Type="http://schemas.openxmlformats.org/officeDocument/2006/relationships/slide" Target="/ppt/slides/slide2.xml" Id="R9f0e06e6a6c54db9" /><Relationship Type="http://schemas.openxmlformats.org/officeDocument/2006/relationships/slide" Target="/ppt/slides/slide3.xml" Id="Rd4a491f09465458b" /><Relationship Type="http://schemas.openxmlformats.org/officeDocument/2006/relationships/slide" Target="/ppt/slides/slide4.xml" Id="R469f2dca00b24c4a" /><Relationship Type="http://schemas.openxmlformats.org/officeDocument/2006/relationships/slide" Target="/ppt/slides/slide5.xml" Id="Rd6e5e69709394d27" /><Relationship Type="http://schemas.openxmlformats.org/officeDocument/2006/relationships/slide" Target="/ppt/slides/slide6.xml" Id="R35fa044303614d3f" /><Relationship Type="http://schemas.openxmlformats.org/officeDocument/2006/relationships/slide" Target="/ppt/slides/slide7.xml" Id="Ra5453c099236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3adb81358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b1751b934ed2" /><Relationship Type="http://schemas.openxmlformats.org/officeDocument/2006/relationships/theme" Target="/ppt/slideMasters/theme/theme1.xml" Id="Rd5acc2cc8715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db1751b93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3e8489518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3cc103fb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dec17b1aa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4c5414021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c5bfc272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23d55ba5b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9c3dd069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