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c18066636240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d024b1feb245ab"/>
  </p:sldMasterIdLst>
  <p:sldIdLst>
    <p:sldId xmlns:r="http://schemas.openxmlformats.org/officeDocument/2006/relationships" id="256" r:id="R46bdfbbd16184949"/>
    <p:sldId xmlns:r="http://schemas.openxmlformats.org/officeDocument/2006/relationships" id="257" r:id="R6ec45a1ccaed48f7"/>
    <p:sldId xmlns:r="http://schemas.openxmlformats.org/officeDocument/2006/relationships" id="258" r:id="R30102e6ac9cb4c70"/>
    <p:sldId xmlns:r="http://schemas.openxmlformats.org/officeDocument/2006/relationships" id="259" r:id="R7a7e6647bad14fd8"/>
    <p:sldId xmlns:r="http://schemas.openxmlformats.org/officeDocument/2006/relationships" id="260" r:id="R01b80e3b07a04c54"/>
    <p:sldId xmlns:r="http://schemas.openxmlformats.org/officeDocument/2006/relationships" id="261" r:id="R7024df8c421e4f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024b1feb245ab" /><Relationship Type="http://schemas.openxmlformats.org/officeDocument/2006/relationships/slide" Target="/ppt/slides/slide1.xml" Id="R46bdfbbd16184949" /><Relationship Type="http://schemas.openxmlformats.org/officeDocument/2006/relationships/slide" Target="/ppt/slides/slide2.xml" Id="R6ec45a1ccaed48f7" /><Relationship Type="http://schemas.openxmlformats.org/officeDocument/2006/relationships/slide" Target="/ppt/slides/slide3.xml" Id="R30102e6ac9cb4c70" /><Relationship Type="http://schemas.openxmlformats.org/officeDocument/2006/relationships/slide" Target="/ppt/slides/slide4.xml" Id="R7a7e6647bad14fd8" /><Relationship Type="http://schemas.openxmlformats.org/officeDocument/2006/relationships/slide" Target="/ppt/slides/slide5.xml" Id="R01b80e3b07a04c54" /><Relationship Type="http://schemas.openxmlformats.org/officeDocument/2006/relationships/slide" Target="/ppt/slides/slide6.xml" Id="R7024df8c421e4f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40664362045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1279a86cf48c7" /><Relationship Type="http://schemas.openxmlformats.org/officeDocument/2006/relationships/theme" Target="/ppt/slideMasters/theme/theme1.xml" Id="R3465d01e11e745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a1279a86cf48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ae0165a9b4d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4fd96a6e643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6b006d0ae4f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8943c5d4a40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3b659fcc74a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40dfa331946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SKIPSREDER TOM WILHELMSENS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SKIPSREDER TOM WILHELMSENS STIFTELSE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87 591 409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23 519 231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25 861 257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228 415 134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316 176 934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wwh.osl.twfoundation@wilhelmsen.com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975 893 243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