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20ef15c74b4b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83737ee7d84f51"/>
  </p:sldMasterIdLst>
  <p:sldIdLst>
    <p:sldId xmlns:r="http://schemas.openxmlformats.org/officeDocument/2006/relationships" id="256" r:id="Rf6bd2b7af21c4f50"/>
    <p:sldId xmlns:r="http://schemas.openxmlformats.org/officeDocument/2006/relationships" id="257" r:id="Rc7f2cf0f1e5b4763"/>
    <p:sldId xmlns:r="http://schemas.openxmlformats.org/officeDocument/2006/relationships" id="258" r:id="R7f768589221c4567"/>
    <p:sldId xmlns:r="http://schemas.openxmlformats.org/officeDocument/2006/relationships" id="259" r:id="Raa6af6e5f7b242d2"/>
    <p:sldId xmlns:r="http://schemas.openxmlformats.org/officeDocument/2006/relationships" id="260" r:id="R8c215a3eb02c463d"/>
    <p:sldId xmlns:r="http://schemas.openxmlformats.org/officeDocument/2006/relationships" id="261" r:id="R2a2ef626f6f84e88"/>
    <p:sldId xmlns:r="http://schemas.openxmlformats.org/officeDocument/2006/relationships" id="262" r:id="Rb68329f13a1047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3737ee7d84f51" /><Relationship Type="http://schemas.openxmlformats.org/officeDocument/2006/relationships/slide" Target="/ppt/slides/slide1.xml" Id="Rf6bd2b7af21c4f50" /><Relationship Type="http://schemas.openxmlformats.org/officeDocument/2006/relationships/slide" Target="/ppt/slides/slide2.xml" Id="Rc7f2cf0f1e5b4763" /><Relationship Type="http://schemas.openxmlformats.org/officeDocument/2006/relationships/slide" Target="/ppt/slides/slide3.xml" Id="R7f768589221c4567" /><Relationship Type="http://schemas.openxmlformats.org/officeDocument/2006/relationships/slide" Target="/ppt/slides/slide4.xml" Id="Raa6af6e5f7b242d2" /><Relationship Type="http://schemas.openxmlformats.org/officeDocument/2006/relationships/slide" Target="/ppt/slides/slide5.xml" Id="R8c215a3eb02c463d" /><Relationship Type="http://schemas.openxmlformats.org/officeDocument/2006/relationships/slide" Target="/ppt/slides/slide6.xml" Id="R2a2ef626f6f84e88" /><Relationship Type="http://schemas.openxmlformats.org/officeDocument/2006/relationships/slide" Target="/ppt/slides/slide7.xml" Id="Rb68329f13a1047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b2c63962245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90b00026d44fc" /><Relationship Type="http://schemas.openxmlformats.org/officeDocument/2006/relationships/theme" Target="/ppt/slideMasters/theme/theme1.xml" Id="R1530e66e2bd749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e90b00026d44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de48b7fc04b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76f571b2748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aa01fc884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7d81cbe974b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56a594ef947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836330eeb49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c2331ff714d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GULLIKSTAD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47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975 885 747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