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6dc52e93e26423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b64dbd6fbd94a63"/>
  </p:sldMasterIdLst>
  <p:sldIdLst>
    <p:sldId xmlns:r="http://schemas.openxmlformats.org/officeDocument/2006/relationships" id="256" r:id="Rd8ab9f302d374528"/>
    <p:sldId xmlns:r="http://schemas.openxmlformats.org/officeDocument/2006/relationships" id="257" r:id="R9f3a98764d2a4346"/>
    <p:sldId xmlns:r="http://schemas.openxmlformats.org/officeDocument/2006/relationships" id="258" r:id="R3e1061f60ddf4eee"/>
    <p:sldId xmlns:r="http://schemas.openxmlformats.org/officeDocument/2006/relationships" id="259" r:id="Ra3e4b1e1dbb44c6b"/>
    <p:sldId xmlns:r="http://schemas.openxmlformats.org/officeDocument/2006/relationships" id="260" r:id="R9c7ca4b96ce24d41"/>
    <p:sldId xmlns:r="http://schemas.openxmlformats.org/officeDocument/2006/relationships" id="261" r:id="R71e48e48150b46af"/>
    <p:sldId xmlns:r="http://schemas.openxmlformats.org/officeDocument/2006/relationships" id="262" r:id="R8167322ba88d49c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b64dbd6fbd94a63" /><Relationship Type="http://schemas.openxmlformats.org/officeDocument/2006/relationships/slide" Target="/ppt/slides/slide1.xml" Id="Rd8ab9f302d374528" /><Relationship Type="http://schemas.openxmlformats.org/officeDocument/2006/relationships/slide" Target="/ppt/slides/slide2.xml" Id="R9f3a98764d2a4346" /><Relationship Type="http://schemas.openxmlformats.org/officeDocument/2006/relationships/slide" Target="/ppt/slides/slide3.xml" Id="R3e1061f60ddf4eee" /><Relationship Type="http://schemas.openxmlformats.org/officeDocument/2006/relationships/slide" Target="/ppt/slides/slide4.xml" Id="Ra3e4b1e1dbb44c6b" /><Relationship Type="http://schemas.openxmlformats.org/officeDocument/2006/relationships/slide" Target="/ppt/slides/slide5.xml" Id="R9c7ca4b96ce24d41" /><Relationship Type="http://schemas.openxmlformats.org/officeDocument/2006/relationships/slide" Target="/ppt/slides/slide6.xml" Id="R71e48e48150b46af" /><Relationship Type="http://schemas.openxmlformats.org/officeDocument/2006/relationships/slide" Target="/ppt/slides/slide7.xml" Id="R8167322ba88d49c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7f2cfe69b48426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d58aeca3e840e7" /><Relationship Type="http://schemas.openxmlformats.org/officeDocument/2006/relationships/theme" Target="/ppt/slideMasters/theme/theme1.xml" Id="R5673e1718b57457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1d58aeca3e840e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93bda68d9e4d7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082c4567214eb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3a88731dfb48b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3118fcaf704e4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af59b467844cb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fe6d01bff248e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83e7bd3e5c432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ÅFJORD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ÅFJORD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ÅFJORD REGNSKAP AS ble etablert [år] og holder til i Åfjord.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ÅFJORD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ÅFJORD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ÅFJORD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39 005 235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2 365 669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3 360 024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16 615 868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26 440 700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ÅFJORD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 INVEST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ÅFJORD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Øvre Årnes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7170 Åfjord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 53 53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afjord@norgesregnskap.no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975 855 635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ÅFJORD REGNSKAP AS</a:t>
            </a:r>
          </a:p>
        </p:txBody>
      </p:sp>
    </p:spTree>
  </p:cSld>
  <p:clrMapOvr>
    <a:masterClrMapping xmlns:a="http://schemas.openxmlformats.org/drawingml/2006/main"/>
  </p:clrMapOvr>
</p:sld>
</file>