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4465a292c46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ec7b986044984"/>
  </p:sldMasterIdLst>
  <p:sldIdLst>
    <p:sldId xmlns:r="http://schemas.openxmlformats.org/officeDocument/2006/relationships" id="256" r:id="Rfab37103543c4db6"/>
    <p:sldId xmlns:r="http://schemas.openxmlformats.org/officeDocument/2006/relationships" id="257" r:id="R7722a20efcc94b64"/>
    <p:sldId xmlns:r="http://schemas.openxmlformats.org/officeDocument/2006/relationships" id="258" r:id="R2b94b52143c549fd"/>
    <p:sldId xmlns:r="http://schemas.openxmlformats.org/officeDocument/2006/relationships" id="259" r:id="Rf2fdae4d65194d6e"/>
    <p:sldId xmlns:r="http://schemas.openxmlformats.org/officeDocument/2006/relationships" id="260" r:id="R1d3fcb9018eb4af1"/>
    <p:sldId xmlns:r="http://schemas.openxmlformats.org/officeDocument/2006/relationships" id="261" r:id="Rec2d2b01b8474437"/>
    <p:sldId xmlns:r="http://schemas.openxmlformats.org/officeDocument/2006/relationships" id="262" r:id="R81fb255c7a17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ec7b986044984" /><Relationship Type="http://schemas.openxmlformats.org/officeDocument/2006/relationships/slide" Target="/ppt/slides/slide1.xml" Id="Rfab37103543c4db6" /><Relationship Type="http://schemas.openxmlformats.org/officeDocument/2006/relationships/slide" Target="/ppt/slides/slide2.xml" Id="R7722a20efcc94b64" /><Relationship Type="http://schemas.openxmlformats.org/officeDocument/2006/relationships/slide" Target="/ppt/slides/slide3.xml" Id="R2b94b52143c549fd" /><Relationship Type="http://schemas.openxmlformats.org/officeDocument/2006/relationships/slide" Target="/ppt/slides/slide4.xml" Id="Rf2fdae4d65194d6e" /><Relationship Type="http://schemas.openxmlformats.org/officeDocument/2006/relationships/slide" Target="/ppt/slides/slide5.xml" Id="R1d3fcb9018eb4af1" /><Relationship Type="http://schemas.openxmlformats.org/officeDocument/2006/relationships/slide" Target="/ppt/slides/slide6.xml" Id="Rec2d2b01b8474437" /><Relationship Type="http://schemas.openxmlformats.org/officeDocument/2006/relationships/slide" Target="/ppt/slides/slide7.xml" Id="R81fb255c7a17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c7042ca63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f9957e0d4f38" /><Relationship Type="http://schemas.openxmlformats.org/officeDocument/2006/relationships/theme" Target="/ppt/slideMasters/theme/theme1.xml" Id="R63b808f64d73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5f9957e0d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48b3d57f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22cce4524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5963a82e1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17d26390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393b218d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f97036e4d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f0e91c6a1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