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8c049aed814c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16968e31bf41d6"/>
  </p:sldMasterIdLst>
  <p:sldIdLst>
    <p:sldId xmlns:r="http://schemas.openxmlformats.org/officeDocument/2006/relationships" id="256" r:id="Rc8a3cf70d9db42c0"/>
    <p:sldId xmlns:r="http://schemas.openxmlformats.org/officeDocument/2006/relationships" id="257" r:id="Rd5f3971cbd3e45d2"/>
    <p:sldId xmlns:r="http://schemas.openxmlformats.org/officeDocument/2006/relationships" id="258" r:id="R830bdddf6d364a5d"/>
    <p:sldId xmlns:r="http://schemas.openxmlformats.org/officeDocument/2006/relationships" id="259" r:id="Rb03171ce80f04308"/>
    <p:sldId xmlns:r="http://schemas.openxmlformats.org/officeDocument/2006/relationships" id="260" r:id="Rd29b528514b4421a"/>
    <p:sldId xmlns:r="http://schemas.openxmlformats.org/officeDocument/2006/relationships" id="261" r:id="R4e08990c9aee43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16968e31bf41d6" /><Relationship Type="http://schemas.openxmlformats.org/officeDocument/2006/relationships/slide" Target="/ppt/slides/slide1.xml" Id="Rc8a3cf70d9db42c0" /><Relationship Type="http://schemas.openxmlformats.org/officeDocument/2006/relationships/slide" Target="/ppt/slides/slide2.xml" Id="Rd5f3971cbd3e45d2" /><Relationship Type="http://schemas.openxmlformats.org/officeDocument/2006/relationships/slide" Target="/ppt/slides/slide3.xml" Id="R830bdddf6d364a5d" /><Relationship Type="http://schemas.openxmlformats.org/officeDocument/2006/relationships/slide" Target="/ppt/slides/slide4.xml" Id="Rb03171ce80f04308" /><Relationship Type="http://schemas.openxmlformats.org/officeDocument/2006/relationships/slide" Target="/ppt/slides/slide5.xml" Id="Rd29b528514b4421a" /><Relationship Type="http://schemas.openxmlformats.org/officeDocument/2006/relationships/slide" Target="/ppt/slides/slide6.xml" Id="R4e08990c9aee43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2170c6131c47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656a345e64ed8" /><Relationship Type="http://schemas.openxmlformats.org/officeDocument/2006/relationships/theme" Target="/ppt/slideMasters/theme/theme1.xml" Id="R3ed929c0a8d344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2656a345e64e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5b875347e4e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4ed528df448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79af746a342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dfc9d974048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125cc0e8d44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9a6fc76ff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CRUX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CRUX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459 669 526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42 988 227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43 285 259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203 640 618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345 906 854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32 75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www.stiftelsencrux.no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975 387 011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CRUX</a:t>
            </a:r>
          </a:p>
        </p:txBody>
      </p:sp>
    </p:spTree>
  </p:cSld>
  <p:clrMapOvr>
    <a:masterClrMapping xmlns:a="http://schemas.openxmlformats.org/drawingml/2006/main"/>
  </p:clrMapOvr>
</p:sld>
</file>